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84" r:id="rId1"/>
  </p:sldMasterIdLst>
  <p:notesMasterIdLst>
    <p:notesMasterId r:id="rId42"/>
  </p:notesMasterIdLst>
  <p:sldIdLst>
    <p:sldId id="256" r:id="rId2"/>
    <p:sldId id="303" r:id="rId3"/>
    <p:sldId id="257" r:id="rId4"/>
    <p:sldId id="258" r:id="rId5"/>
    <p:sldId id="300" r:id="rId6"/>
    <p:sldId id="259" r:id="rId7"/>
    <p:sldId id="301" r:id="rId8"/>
    <p:sldId id="269" r:id="rId9"/>
    <p:sldId id="270" r:id="rId10"/>
    <p:sldId id="271" r:id="rId11"/>
    <p:sldId id="272" r:id="rId12"/>
    <p:sldId id="273" r:id="rId13"/>
    <p:sldId id="302" r:id="rId14"/>
    <p:sldId id="274" r:id="rId15"/>
    <p:sldId id="275" r:id="rId16"/>
    <p:sldId id="279" r:id="rId17"/>
    <p:sldId id="280" r:id="rId18"/>
    <p:sldId id="281" r:id="rId19"/>
    <p:sldId id="282" r:id="rId20"/>
    <p:sldId id="283" r:id="rId21"/>
    <p:sldId id="284" r:id="rId22"/>
    <p:sldId id="285" r:id="rId23"/>
    <p:sldId id="288" r:id="rId24"/>
    <p:sldId id="286" r:id="rId25"/>
    <p:sldId id="277" r:id="rId26"/>
    <p:sldId id="278" r:id="rId27"/>
    <p:sldId id="287" r:id="rId28"/>
    <p:sldId id="304" r:id="rId29"/>
    <p:sldId id="305" r:id="rId30"/>
    <p:sldId id="289" r:id="rId31"/>
    <p:sldId id="290" r:id="rId32"/>
    <p:sldId id="291" r:id="rId33"/>
    <p:sldId id="292" r:id="rId34"/>
    <p:sldId id="293" r:id="rId35"/>
    <p:sldId id="294" r:id="rId36"/>
    <p:sldId id="295" r:id="rId37"/>
    <p:sldId id="296" r:id="rId38"/>
    <p:sldId id="297" r:id="rId39"/>
    <p:sldId id="298" r:id="rId40"/>
    <p:sldId id="299"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418" autoAdjust="0"/>
    <p:restoredTop sz="86433" autoAdjust="0"/>
  </p:normalViewPr>
  <p:slideViewPr>
    <p:cSldViewPr snapToGrid="0">
      <p:cViewPr varScale="1">
        <p:scale>
          <a:sx n="99" d="100"/>
          <a:sy n="99" d="100"/>
        </p:scale>
        <p:origin x="234" y="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png>
</file>

<file path=ppt/media/image5.png>
</file>

<file path=ppt/media/image50.jpeg>
</file>

<file path=ppt/media/image51.jpeg>
</file>

<file path=ppt/media/image52.jpeg>
</file>

<file path=ppt/media/image53.png>
</file>

<file path=ppt/media/image54.jpeg>
</file>

<file path=ppt/media/image55.jpeg>
</file>

<file path=ppt/media/image56.jpeg>
</file>

<file path=ppt/media/image57.png>
</file>

<file path=ppt/media/image58.jpeg>
</file>

<file path=ppt/media/image59.jpeg>
</file>

<file path=ppt/media/image6.png>
</file>

<file path=ppt/media/image60.jpeg>
</file>

<file path=ppt/media/image61.jpeg>
</file>

<file path=ppt/media/image62.png>
</file>

<file path=ppt/media/image63.jpeg>
</file>

<file path=ppt/media/image64.jpeg>
</file>

<file path=ppt/media/image65.jpeg>
</file>

<file path=ppt/media/image66.jpeg>
</file>

<file path=ppt/media/image67.jpeg>
</file>

<file path=ppt/media/image68.jpeg>
</file>

<file path=ppt/media/image69.pn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png>
</file>

<file path=ppt/media/image80.png>
</file>

<file path=ppt/media/image81.jpeg>
</file>

<file path=ppt/media/image82.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CD87214F-2620-4C74-9EB2-066ACE7750AF}" type="datetimeFigureOut">
              <a:rPr lang="he-IL" smtClean="0"/>
              <a:t>כ"ו/טבת/תש"פ</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63552336-3677-4DD3-AF94-221FEDCC9D25}" type="slidenum">
              <a:rPr lang="he-IL" smtClean="0"/>
              <a:t>‹#›</a:t>
            </a:fld>
            <a:endParaRPr lang="he-IL"/>
          </a:p>
        </p:txBody>
      </p:sp>
    </p:spTree>
    <p:extLst>
      <p:ext uri="{BB962C8B-B14F-4D97-AF65-F5344CB8AC3E}">
        <p14:creationId xmlns:p14="http://schemas.microsoft.com/office/powerpoint/2010/main" val="2740250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63552336-3677-4DD3-AF94-221FEDCC9D25}" type="slidenum">
              <a:rPr lang="he-IL" smtClean="0"/>
              <a:t>24</a:t>
            </a:fld>
            <a:endParaRPr lang="he-IL"/>
          </a:p>
        </p:txBody>
      </p:sp>
    </p:spTree>
    <p:extLst>
      <p:ext uri="{BB962C8B-B14F-4D97-AF65-F5344CB8AC3E}">
        <p14:creationId xmlns:p14="http://schemas.microsoft.com/office/powerpoint/2010/main" val="3959934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175261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647737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139569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7283115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09289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7576587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16011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5642179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164216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316109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878875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074195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2859605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3"/>
          <p:cNvSpPr>
            <a:spLocks noGrp="1"/>
          </p:cNvSpPr>
          <p:nvPr>
            <p:ph type="ftr" sz="quarter" idx="11"/>
          </p:nvPr>
        </p:nvSpPr>
        <p:spPr/>
        <p:txBody>
          <a:bodyPr/>
          <a:lstStyle/>
          <a:p>
            <a:endParaRPr lang="he-IL"/>
          </a:p>
        </p:txBody>
      </p:sp>
      <p:sp>
        <p:nvSpPr>
          <p:cNvPr id="6" name="Slide Number Placeholder 4"/>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3277592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2"/>
          <p:cNvSpPr>
            <a:spLocks noGrp="1"/>
          </p:cNvSpPr>
          <p:nvPr>
            <p:ph type="ftr" sz="quarter" idx="11"/>
          </p:nvPr>
        </p:nvSpPr>
        <p:spPr/>
        <p:txBody>
          <a:bodyPr/>
          <a:lstStyle/>
          <a:p>
            <a:endParaRPr lang="he-IL"/>
          </a:p>
        </p:txBody>
      </p:sp>
      <p:sp>
        <p:nvSpPr>
          <p:cNvPr id="6" name="Slide Number Placeholder 3"/>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594796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5" name="Footer Placeholder 5"/>
          <p:cNvSpPr>
            <a:spLocks noGrp="1"/>
          </p:cNvSpPr>
          <p:nvPr>
            <p:ph type="ftr" sz="quarter" idx="11"/>
          </p:nvPr>
        </p:nvSpPr>
        <p:spPr/>
        <p:txBody>
          <a:bodyPr/>
          <a:lstStyle/>
          <a:p>
            <a:endParaRPr lang="he-IL"/>
          </a:p>
        </p:txBody>
      </p:sp>
      <p:sp>
        <p:nvSpPr>
          <p:cNvPr id="6"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1009951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1272B0-9E66-49B9-806A-DF745ED9E3D8}" type="datetimeFigureOut">
              <a:rPr lang="he-IL" smtClean="0"/>
              <a:t>כ"ו/טבת/תש"פ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559C2442-DD11-4209-8383-6DE73E92CADC}" type="slidenum">
              <a:rPr lang="he-IL" smtClean="0"/>
              <a:t>‹#›</a:t>
            </a:fld>
            <a:endParaRPr lang="he-IL"/>
          </a:p>
        </p:txBody>
      </p:sp>
    </p:spTree>
    <p:extLst>
      <p:ext uri="{BB962C8B-B14F-4D97-AF65-F5344CB8AC3E}">
        <p14:creationId xmlns:p14="http://schemas.microsoft.com/office/powerpoint/2010/main" val="65524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41272B0-9E66-49B9-806A-DF745ED9E3D8}" type="datetimeFigureOut">
              <a:rPr lang="he-IL" smtClean="0"/>
              <a:t>כ"ו/טבת/תש"פ</a:t>
            </a:fld>
            <a:endParaRPr lang="he-IL"/>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e-IL"/>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59C2442-DD11-4209-8383-6DE73E92CADC}" type="slidenum">
              <a:rPr lang="he-IL" smtClean="0"/>
              <a:t>‹#›</a:t>
            </a:fld>
            <a:endParaRPr lang="he-IL"/>
          </a:p>
        </p:txBody>
      </p:sp>
    </p:spTree>
    <p:extLst>
      <p:ext uri="{BB962C8B-B14F-4D97-AF65-F5344CB8AC3E}">
        <p14:creationId xmlns:p14="http://schemas.microsoft.com/office/powerpoint/2010/main" val="293748094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1" eaLnBrk="1" latinLnBrk="0" hangingPunct="1">
        <a:spcBef>
          <a:spcPct val="0"/>
        </a:spcBef>
        <a:buNone/>
        <a:defRPr sz="4200" b="0" i="0" kern="1200">
          <a:solidFill>
            <a:schemeClr val="tx2"/>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5.jpeg"/><Relationship Id="rId1" Type="http://schemas.openxmlformats.org/officeDocument/2006/relationships/slideLayout" Target="../slideLayouts/slideLayout2.xml"/><Relationship Id="rId5" Type="http://schemas.openxmlformats.org/officeDocument/2006/relationships/image" Target="../media/image29.jpeg"/><Relationship Id="rId4" Type="http://schemas.openxmlformats.org/officeDocument/2006/relationships/image" Target="../media/image28.jpeg"/></Relationships>
</file>

<file path=ppt/slides/_rels/slide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jpeg"/></Relationships>
</file>

<file path=ppt/slides/_rels/slide2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jpeg"/></Relationships>
</file>

<file path=ppt/slides/_rels/slide2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2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2.jpeg"/><Relationship Id="rId4" Type="http://schemas.openxmlformats.org/officeDocument/2006/relationships/image" Target="../media/image36.jpeg"/></Relationships>
</file>

<file path=ppt/slides/_rels/slide2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2.xml"/><Relationship Id="rId5" Type="http://schemas.openxmlformats.org/officeDocument/2006/relationships/image" Target="../media/image46.jpeg"/><Relationship Id="rId4" Type="http://schemas.openxmlformats.org/officeDocument/2006/relationships/image" Target="../media/image45.jpeg"/></Relationships>
</file>

<file path=ppt/slides/_rels/slide26.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jpeg"/></Relationships>
</file>

<file path=ppt/slides/_rels/slide28.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1.jpeg"/><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jpeg"/><Relationship Id="rId4" Type="http://schemas.openxmlformats.org/officeDocument/2006/relationships/image" Target="../media/image55.jpeg"/></Relationships>
</file>

<file path=ppt/slides/_rels/slide29.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58.jpeg"/><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jpeg"/><Relationship Id="rId4" Type="http://schemas.openxmlformats.org/officeDocument/2006/relationships/image" Target="../media/image6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50.jpeg"/><Relationship Id="rId1" Type="http://schemas.openxmlformats.org/officeDocument/2006/relationships/slideLayout" Target="../slideLayouts/slideLayout2.xml"/><Relationship Id="rId4" Type="http://schemas.openxmlformats.org/officeDocument/2006/relationships/image" Target="../media/image64.jpeg"/></Relationships>
</file>

<file path=ppt/slides/_rels/slide31.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50.jpeg"/><Relationship Id="rId1" Type="http://schemas.openxmlformats.org/officeDocument/2006/relationships/slideLayout" Target="../slideLayouts/slideLayout2.xml"/><Relationship Id="rId4" Type="http://schemas.openxmlformats.org/officeDocument/2006/relationships/image" Target="../media/image65.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image" Target="../media/image67.jpe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35.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image" Target="../media/image70.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jpeg"/><Relationship Id="rId1" Type="http://schemas.openxmlformats.org/officeDocument/2006/relationships/slideLayout" Target="../slideLayouts/slideLayout2.xml"/><Relationship Id="rId5" Type="http://schemas.openxmlformats.org/officeDocument/2006/relationships/image" Target="../media/image75.jpeg"/><Relationship Id="rId4" Type="http://schemas.openxmlformats.org/officeDocument/2006/relationships/image" Target="../media/image74.jpeg"/></Relationships>
</file>

<file path=ppt/slides/_rels/slide37.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image" Target="../media/image76.jpeg"/><Relationship Id="rId1" Type="http://schemas.openxmlformats.org/officeDocument/2006/relationships/slideLayout" Target="../slideLayouts/slideLayout2.xml"/><Relationship Id="rId5" Type="http://schemas.openxmlformats.org/officeDocument/2006/relationships/image" Target="../media/image79.jpeg"/><Relationship Id="rId4" Type="http://schemas.openxmlformats.org/officeDocument/2006/relationships/image" Target="../media/image78.jpeg"/></Relationships>
</file>

<file path=ppt/slides/_rels/slide38.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image" Target="../media/image80.png"/><Relationship Id="rId1" Type="http://schemas.openxmlformats.org/officeDocument/2006/relationships/slideLayout" Target="../slideLayouts/slideLayout2.xml"/><Relationship Id="rId4" Type="http://schemas.openxmlformats.org/officeDocument/2006/relationships/image" Target="../media/image82.jpeg"/></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EvgenyVendrov/AndroidStudioProject" TargetMode="External"/><Relationship Id="rId2" Type="http://schemas.openxmlformats.org/officeDocument/2006/relationships/hyperlink" Target="https://console.firebase.google.com/project/busy-abf43/database/busy-abf43/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F423A84C-87FD-4569-B635-E3F3BD43E20C}"/>
              </a:ext>
            </a:extLst>
          </p:cNvPr>
          <p:cNvSpPr/>
          <p:nvPr/>
        </p:nvSpPr>
        <p:spPr>
          <a:xfrm>
            <a:off x="4516067" y="2293913"/>
            <a:ext cx="2874653" cy="1569660"/>
          </a:xfrm>
          <a:prstGeom prst="rect">
            <a:avLst/>
          </a:prstGeom>
          <a:noFill/>
        </p:spPr>
        <p:txBody>
          <a:bodyPr wrap="square" lIns="91440" tIns="45720" rIns="91440" bIns="45720">
            <a:spAutoFit/>
          </a:bodyPr>
          <a:lstStyle/>
          <a:p>
            <a:pPr algn="ctr"/>
            <a:r>
              <a:rPr lang="en-US"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Busy</a:t>
            </a:r>
            <a:endParaRPr lang="he-IL"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942887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invX="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3B55991-2BFC-484A-8E8D-0736C3992C09}"/>
              </a:ext>
            </a:extLst>
          </p:cNvPr>
          <p:cNvPicPr>
            <a:picLocks noChangeAspect="1"/>
          </p:cNvPicPr>
          <p:nvPr/>
        </p:nvPicPr>
        <p:blipFill>
          <a:blip r:embed="rId2"/>
          <a:stretch>
            <a:fillRect/>
          </a:stretch>
        </p:blipFill>
        <p:spPr>
          <a:xfrm>
            <a:off x="1258152" y="85725"/>
            <a:ext cx="8924925" cy="6686550"/>
          </a:xfrm>
          <a:prstGeom prst="rect">
            <a:avLst/>
          </a:prstGeom>
        </p:spPr>
      </p:pic>
    </p:spTree>
    <p:extLst>
      <p:ext uri="{BB962C8B-B14F-4D97-AF65-F5344CB8AC3E}">
        <p14:creationId xmlns:p14="http://schemas.microsoft.com/office/powerpoint/2010/main" val="592037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6AA5022-90D1-46CB-93CA-99D7662A3413}"/>
              </a:ext>
            </a:extLst>
          </p:cNvPr>
          <p:cNvPicPr>
            <a:picLocks noChangeAspect="1"/>
          </p:cNvPicPr>
          <p:nvPr/>
        </p:nvPicPr>
        <p:blipFill>
          <a:blip r:embed="rId2"/>
          <a:stretch>
            <a:fillRect/>
          </a:stretch>
        </p:blipFill>
        <p:spPr>
          <a:xfrm>
            <a:off x="4148488" y="413332"/>
            <a:ext cx="6193820" cy="6319540"/>
          </a:xfrm>
          <a:prstGeom prst="rect">
            <a:avLst/>
          </a:prstGeom>
        </p:spPr>
      </p:pic>
      <p:sp>
        <p:nvSpPr>
          <p:cNvPr id="2" name="TextBox 1">
            <a:extLst>
              <a:ext uri="{FF2B5EF4-FFF2-40B4-BE49-F238E27FC236}">
                <a16:creationId xmlns:a16="http://schemas.microsoft.com/office/drawing/2014/main" id="{49C5C9FB-67F1-4EE2-99EE-A68C7703C3D0}"/>
              </a:ext>
            </a:extLst>
          </p:cNvPr>
          <p:cNvSpPr txBox="1"/>
          <p:nvPr/>
        </p:nvSpPr>
        <p:spPr>
          <a:xfrm>
            <a:off x="452387" y="644893"/>
            <a:ext cx="3031958" cy="646331"/>
          </a:xfrm>
          <a:prstGeom prst="rect">
            <a:avLst/>
          </a:prstGeom>
          <a:noFill/>
        </p:spPr>
        <p:txBody>
          <a:bodyPr wrap="square" rtlCol="1">
            <a:spAutoFit/>
          </a:bodyPr>
          <a:lstStyle/>
          <a:p>
            <a:r>
              <a:rPr lang="en-US" dirty="0"/>
              <a:t>SEQUENCE DIAGRAM UML</a:t>
            </a:r>
            <a:endParaRPr lang="he-IL" dirty="0"/>
          </a:p>
        </p:txBody>
      </p:sp>
    </p:spTree>
    <p:extLst>
      <p:ext uri="{BB962C8B-B14F-4D97-AF65-F5344CB8AC3E}">
        <p14:creationId xmlns:p14="http://schemas.microsoft.com/office/powerpoint/2010/main" val="952073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0740B1-6922-4B3B-8FE2-DCADF2E952B9}"/>
              </a:ext>
            </a:extLst>
          </p:cNvPr>
          <p:cNvPicPr>
            <a:picLocks noChangeAspect="1"/>
          </p:cNvPicPr>
          <p:nvPr/>
        </p:nvPicPr>
        <p:blipFill>
          <a:blip r:embed="rId2"/>
          <a:stretch>
            <a:fillRect/>
          </a:stretch>
        </p:blipFill>
        <p:spPr>
          <a:xfrm>
            <a:off x="1735631" y="1575718"/>
            <a:ext cx="7719712" cy="4698399"/>
          </a:xfrm>
          <a:prstGeom prst="rect">
            <a:avLst/>
          </a:prstGeom>
        </p:spPr>
      </p:pic>
      <p:sp>
        <p:nvSpPr>
          <p:cNvPr id="2" name="TextBox 1">
            <a:extLst>
              <a:ext uri="{FF2B5EF4-FFF2-40B4-BE49-F238E27FC236}">
                <a16:creationId xmlns:a16="http://schemas.microsoft.com/office/drawing/2014/main" id="{096953CC-F758-48A3-92B0-7A8FC1C93C96}"/>
              </a:ext>
            </a:extLst>
          </p:cNvPr>
          <p:cNvSpPr txBox="1"/>
          <p:nvPr/>
        </p:nvSpPr>
        <p:spPr>
          <a:xfrm>
            <a:off x="1491916" y="625642"/>
            <a:ext cx="2512193" cy="646331"/>
          </a:xfrm>
          <a:prstGeom prst="rect">
            <a:avLst/>
          </a:prstGeom>
          <a:noFill/>
        </p:spPr>
        <p:txBody>
          <a:bodyPr wrap="square" rtlCol="1">
            <a:spAutoFit/>
          </a:bodyPr>
          <a:lstStyle/>
          <a:p>
            <a:r>
              <a:rPr lang="en-US" dirty="0"/>
              <a:t>STATE MACHINE UML</a:t>
            </a:r>
          </a:p>
          <a:p>
            <a:endParaRPr lang="he-IL" dirty="0"/>
          </a:p>
        </p:txBody>
      </p:sp>
    </p:spTree>
    <p:extLst>
      <p:ext uri="{BB962C8B-B14F-4D97-AF65-F5344CB8AC3E}">
        <p14:creationId xmlns:p14="http://schemas.microsoft.com/office/powerpoint/2010/main" val="373640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1DAB6-12EB-4364-92E0-14CF64475AAD}"/>
              </a:ext>
            </a:extLst>
          </p:cNvPr>
          <p:cNvSpPr>
            <a:spLocks noGrp="1"/>
          </p:cNvSpPr>
          <p:nvPr>
            <p:ph type="title"/>
          </p:nvPr>
        </p:nvSpPr>
        <p:spPr>
          <a:xfrm>
            <a:off x="2349783" y="2728735"/>
            <a:ext cx="9404723" cy="1400530"/>
          </a:xfrm>
        </p:spPr>
        <p:txBody>
          <a:bodyPr/>
          <a:lstStyle/>
          <a:p>
            <a:r>
              <a:rPr lang="he-IL" dirty="0"/>
              <a:t>הצגת האפליקציה - פונקציונליות</a:t>
            </a:r>
          </a:p>
        </p:txBody>
      </p:sp>
    </p:spTree>
    <p:extLst>
      <p:ext uri="{BB962C8B-B14F-4D97-AF65-F5344CB8AC3E}">
        <p14:creationId xmlns:p14="http://schemas.microsoft.com/office/powerpoint/2010/main" val="808941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7BC3E-AA62-4862-BDBF-D5F6B687EB5B}"/>
              </a:ext>
            </a:extLst>
          </p:cNvPr>
          <p:cNvSpPr>
            <a:spLocks noGrp="1"/>
          </p:cNvSpPr>
          <p:nvPr>
            <p:ph type="title"/>
          </p:nvPr>
        </p:nvSpPr>
        <p:spPr>
          <a:xfrm>
            <a:off x="8721706" y="366090"/>
            <a:ext cx="2934487" cy="914069"/>
          </a:xfrm>
        </p:spPr>
        <p:txBody>
          <a:bodyPr/>
          <a:lstStyle/>
          <a:p>
            <a:r>
              <a:rPr lang="he-IL" dirty="0"/>
              <a:t>פונקציונליות</a:t>
            </a:r>
          </a:p>
        </p:txBody>
      </p:sp>
      <p:sp>
        <p:nvSpPr>
          <p:cNvPr id="3" name="Content Placeholder 2">
            <a:extLst>
              <a:ext uri="{FF2B5EF4-FFF2-40B4-BE49-F238E27FC236}">
                <a16:creationId xmlns:a16="http://schemas.microsoft.com/office/drawing/2014/main" id="{8B0E17FB-2FDF-477F-9273-4F8BBF35E45B}"/>
              </a:ext>
            </a:extLst>
          </p:cNvPr>
          <p:cNvSpPr>
            <a:spLocks noGrp="1"/>
          </p:cNvSpPr>
          <p:nvPr>
            <p:ph idx="1"/>
          </p:nvPr>
        </p:nvSpPr>
        <p:spPr/>
        <p:txBody>
          <a:bodyPr>
            <a:normAutofit/>
          </a:bodyPr>
          <a:lstStyle/>
          <a:p>
            <a:r>
              <a:rPr lang="he-IL" sz="4400" dirty="0"/>
              <a:t>את הפונקציונליות נחלק ל-2 חלקים, צד לקוח וצד מסעדה</a:t>
            </a:r>
          </a:p>
          <a:p>
            <a:r>
              <a:rPr lang="he-IL" sz="4400" dirty="0"/>
              <a:t>נתחיל עם הלקוח</a:t>
            </a:r>
          </a:p>
          <a:p>
            <a:r>
              <a:rPr lang="he-IL" sz="4400" dirty="0"/>
              <a:t>מערכת ההזמנות בזמן אמת - בסוף</a:t>
            </a:r>
          </a:p>
        </p:txBody>
      </p:sp>
    </p:spTree>
    <p:extLst>
      <p:ext uri="{BB962C8B-B14F-4D97-AF65-F5344CB8AC3E}">
        <p14:creationId xmlns:p14="http://schemas.microsoft.com/office/powerpoint/2010/main" val="3845195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E60F9-F68A-4A55-AE3D-667C8464E150}"/>
              </a:ext>
            </a:extLst>
          </p:cNvPr>
          <p:cNvSpPr>
            <a:spLocks noGrp="1"/>
          </p:cNvSpPr>
          <p:nvPr>
            <p:ph type="title"/>
          </p:nvPr>
        </p:nvSpPr>
        <p:spPr>
          <a:xfrm>
            <a:off x="8887325" y="482445"/>
            <a:ext cx="3028750" cy="768660"/>
          </a:xfrm>
        </p:spPr>
        <p:txBody>
          <a:bodyPr>
            <a:normAutofit fontScale="90000"/>
          </a:bodyPr>
          <a:lstStyle/>
          <a:p>
            <a:r>
              <a:rPr lang="he-IL" dirty="0"/>
              <a:t>הרשמת לקוח</a:t>
            </a:r>
            <a:br>
              <a:rPr lang="he-IL" dirty="0"/>
            </a:br>
            <a:endParaRPr lang="he-IL" dirty="0"/>
          </a:p>
        </p:txBody>
      </p:sp>
      <p:pic>
        <p:nvPicPr>
          <p:cNvPr id="7" name="Picture 6">
            <a:extLst>
              <a:ext uri="{FF2B5EF4-FFF2-40B4-BE49-F238E27FC236}">
                <a16:creationId xmlns:a16="http://schemas.microsoft.com/office/drawing/2014/main" id="{8C85AD82-A9DC-44EC-B3F4-08E113ED00C4}"/>
              </a:ext>
            </a:extLst>
          </p:cNvPr>
          <p:cNvPicPr>
            <a:picLocks noChangeAspect="1"/>
          </p:cNvPicPr>
          <p:nvPr/>
        </p:nvPicPr>
        <p:blipFill>
          <a:blip r:embed="rId2"/>
          <a:stretch>
            <a:fillRect/>
          </a:stretch>
        </p:blipFill>
        <p:spPr>
          <a:xfrm>
            <a:off x="431533" y="866775"/>
            <a:ext cx="2743200" cy="5124450"/>
          </a:xfrm>
          <a:prstGeom prst="rect">
            <a:avLst/>
          </a:prstGeom>
        </p:spPr>
      </p:pic>
      <p:sp>
        <p:nvSpPr>
          <p:cNvPr id="8" name="Arrow: Right 7">
            <a:extLst>
              <a:ext uri="{FF2B5EF4-FFF2-40B4-BE49-F238E27FC236}">
                <a16:creationId xmlns:a16="http://schemas.microsoft.com/office/drawing/2014/main" id="{2B968E1C-347B-46F4-A9FB-7CBEBA141AFB}"/>
              </a:ext>
            </a:extLst>
          </p:cNvPr>
          <p:cNvSpPr/>
          <p:nvPr/>
        </p:nvSpPr>
        <p:spPr>
          <a:xfrm>
            <a:off x="3247724" y="2820201"/>
            <a:ext cx="1212783" cy="6087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3EB77389-E060-41E3-A46F-5993E21EED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3499" y="886395"/>
            <a:ext cx="2846672" cy="5085209"/>
          </a:xfrm>
          <a:prstGeom prst="rect">
            <a:avLst/>
          </a:prstGeom>
        </p:spPr>
      </p:pic>
      <p:sp>
        <p:nvSpPr>
          <p:cNvPr id="11" name="Arrow: Right 10">
            <a:extLst>
              <a:ext uri="{FF2B5EF4-FFF2-40B4-BE49-F238E27FC236}">
                <a16:creationId xmlns:a16="http://schemas.microsoft.com/office/drawing/2014/main" id="{7A79A7F7-C451-4EC9-95CC-43842E04D7EE}"/>
              </a:ext>
            </a:extLst>
          </p:cNvPr>
          <p:cNvSpPr/>
          <p:nvPr/>
        </p:nvSpPr>
        <p:spPr>
          <a:xfrm>
            <a:off x="7559842" y="2916455"/>
            <a:ext cx="1426945" cy="5871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38256E82-6AAD-4F3B-94DF-09E185A0F1B2}"/>
              </a:ext>
            </a:extLst>
          </p:cNvPr>
          <p:cNvPicPr>
            <a:picLocks noChangeAspect="1"/>
          </p:cNvPicPr>
          <p:nvPr/>
        </p:nvPicPr>
        <p:blipFill>
          <a:blip r:embed="rId4"/>
          <a:stretch>
            <a:fillRect/>
          </a:stretch>
        </p:blipFill>
        <p:spPr>
          <a:xfrm>
            <a:off x="9019974" y="1905100"/>
            <a:ext cx="3000375" cy="2609850"/>
          </a:xfrm>
          <a:prstGeom prst="rect">
            <a:avLst/>
          </a:prstGeom>
        </p:spPr>
      </p:pic>
    </p:spTree>
    <p:extLst>
      <p:ext uri="{BB962C8B-B14F-4D97-AF65-F5344CB8AC3E}">
        <p14:creationId xmlns:p14="http://schemas.microsoft.com/office/powerpoint/2010/main" val="1676611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90905-36A9-4A05-9B51-ED7A81868D3C}"/>
              </a:ext>
            </a:extLst>
          </p:cNvPr>
          <p:cNvSpPr>
            <a:spLocks noGrp="1"/>
          </p:cNvSpPr>
          <p:nvPr>
            <p:ph type="title"/>
          </p:nvPr>
        </p:nvSpPr>
        <p:spPr>
          <a:xfrm>
            <a:off x="6537798" y="489688"/>
            <a:ext cx="5383960" cy="857188"/>
          </a:xfrm>
        </p:spPr>
        <p:txBody>
          <a:bodyPr/>
          <a:lstStyle/>
          <a:p>
            <a:r>
              <a:rPr lang="he-IL" dirty="0"/>
              <a:t>עריכת פרטי משתמש 1\2</a:t>
            </a:r>
          </a:p>
        </p:txBody>
      </p:sp>
      <p:pic>
        <p:nvPicPr>
          <p:cNvPr id="5" name="Picture 4">
            <a:extLst>
              <a:ext uri="{FF2B5EF4-FFF2-40B4-BE49-F238E27FC236}">
                <a16:creationId xmlns:a16="http://schemas.microsoft.com/office/drawing/2014/main" id="{DB01BADA-C46A-4666-BF2F-AB4089D063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95688"/>
            <a:ext cx="2300086" cy="4324486"/>
          </a:xfrm>
          <a:prstGeom prst="rect">
            <a:avLst/>
          </a:prstGeom>
        </p:spPr>
      </p:pic>
      <p:sp>
        <p:nvSpPr>
          <p:cNvPr id="6" name="Arrow: Right 5">
            <a:extLst>
              <a:ext uri="{FF2B5EF4-FFF2-40B4-BE49-F238E27FC236}">
                <a16:creationId xmlns:a16="http://schemas.microsoft.com/office/drawing/2014/main" id="{1F45D264-3F71-4DA6-9593-B322E2B85A6C}"/>
              </a:ext>
            </a:extLst>
          </p:cNvPr>
          <p:cNvSpPr/>
          <p:nvPr/>
        </p:nvSpPr>
        <p:spPr>
          <a:xfrm>
            <a:off x="2280897" y="342272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0CDE927F-AC0F-40EA-ADA5-A1497188B1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9305" y="1690688"/>
            <a:ext cx="2300085" cy="4324484"/>
          </a:xfrm>
          <a:prstGeom prst="rect">
            <a:avLst/>
          </a:prstGeom>
        </p:spPr>
      </p:pic>
      <p:sp>
        <p:nvSpPr>
          <p:cNvPr id="9" name="Arrow: Right 8">
            <a:extLst>
              <a:ext uri="{FF2B5EF4-FFF2-40B4-BE49-F238E27FC236}">
                <a16:creationId xmlns:a16="http://schemas.microsoft.com/office/drawing/2014/main" id="{B734F04E-B479-4CD0-B370-5F82ADC379FA}"/>
              </a:ext>
            </a:extLst>
          </p:cNvPr>
          <p:cNvSpPr/>
          <p:nvPr/>
        </p:nvSpPr>
        <p:spPr>
          <a:xfrm>
            <a:off x="5559390" y="342272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48A49C97-35E8-49F8-BB02-9FE56D4565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6181" y="1549868"/>
            <a:ext cx="2380565" cy="4465304"/>
          </a:xfrm>
          <a:prstGeom prst="rect">
            <a:avLst/>
          </a:prstGeom>
        </p:spPr>
      </p:pic>
      <p:sp>
        <p:nvSpPr>
          <p:cNvPr id="12" name="Arrow: Right 11">
            <a:extLst>
              <a:ext uri="{FF2B5EF4-FFF2-40B4-BE49-F238E27FC236}">
                <a16:creationId xmlns:a16="http://schemas.microsoft.com/office/drawing/2014/main" id="{58BA652D-2088-42A7-A366-4125B63D2F24}"/>
              </a:ext>
            </a:extLst>
          </p:cNvPr>
          <p:cNvSpPr/>
          <p:nvPr/>
        </p:nvSpPr>
        <p:spPr>
          <a:xfrm>
            <a:off x="8926746" y="336829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B1FD9B3C-04EF-4EB7-9B63-B8FE65931C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049" y="1549868"/>
            <a:ext cx="2278462" cy="4324484"/>
          </a:xfrm>
          <a:prstGeom prst="rect">
            <a:avLst/>
          </a:prstGeom>
        </p:spPr>
      </p:pic>
    </p:spTree>
    <p:extLst>
      <p:ext uri="{BB962C8B-B14F-4D97-AF65-F5344CB8AC3E}">
        <p14:creationId xmlns:p14="http://schemas.microsoft.com/office/powerpoint/2010/main" val="85018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7BCF0-85D6-43AB-8F88-ED12A6A82EB4}"/>
              </a:ext>
            </a:extLst>
          </p:cNvPr>
          <p:cNvSpPr>
            <a:spLocks noGrp="1"/>
          </p:cNvSpPr>
          <p:nvPr>
            <p:ph type="title"/>
          </p:nvPr>
        </p:nvSpPr>
        <p:spPr>
          <a:xfrm>
            <a:off x="6506679" y="507899"/>
            <a:ext cx="4954720" cy="779316"/>
          </a:xfrm>
        </p:spPr>
        <p:txBody>
          <a:bodyPr/>
          <a:lstStyle/>
          <a:p>
            <a:r>
              <a:rPr lang="he-IL" dirty="0"/>
              <a:t>עריכת פרטי משתמש 2\2</a:t>
            </a:r>
          </a:p>
        </p:txBody>
      </p:sp>
      <p:pic>
        <p:nvPicPr>
          <p:cNvPr id="4" name="Picture 3">
            <a:extLst>
              <a:ext uri="{FF2B5EF4-FFF2-40B4-BE49-F238E27FC236}">
                <a16:creationId xmlns:a16="http://schemas.microsoft.com/office/drawing/2014/main" id="{7CE4935F-6CFD-48F7-B5A1-0B47FF41E1DF}"/>
              </a:ext>
            </a:extLst>
          </p:cNvPr>
          <p:cNvPicPr>
            <a:picLocks noChangeAspect="1"/>
          </p:cNvPicPr>
          <p:nvPr/>
        </p:nvPicPr>
        <p:blipFill>
          <a:blip r:embed="rId2"/>
          <a:stretch>
            <a:fillRect/>
          </a:stretch>
        </p:blipFill>
        <p:spPr>
          <a:xfrm>
            <a:off x="1371750" y="1978231"/>
            <a:ext cx="3990975" cy="3352800"/>
          </a:xfrm>
          <a:prstGeom prst="rect">
            <a:avLst/>
          </a:prstGeom>
        </p:spPr>
      </p:pic>
      <p:sp>
        <p:nvSpPr>
          <p:cNvPr id="5" name="Arrow: Right 4">
            <a:extLst>
              <a:ext uri="{FF2B5EF4-FFF2-40B4-BE49-F238E27FC236}">
                <a16:creationId xmlns:a16="http://schemas.microsoft.com/office/drawing/2014/main" id="{39DBD33B-5D6A-4DC3-A409-D149493EC32D}"/>
              </a:ext>
            </a:extLst>
          </p:cNvPr>
          <p:cNvSpPr/>
          <p:nvPr/>
        </p:nvSpPr>
        <p:spPr>
          <a:xfrm>
            <a:off x="-1" y="3040621"/>
            <a:ext cx="128978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6" name="Arrow: Right 5">
            <a:extLst>
              <a:ext uri="{FF2B5EF4-FFF2-40B4-BE49-F238E27FC236}">
                <a16:creationId xmlns:a16="http://schemas.microsoft.com/office/drawing/2014/main" id="{C5286FAF-02A9-4A45-9A2F-0787E8A55A17}"/>
              </a:ext>
            </a:extLst>
          </p:cNvPr>
          <p:cNvSpPr/>
          <p:nvPr/>
        </p:nvSpPr>
        <p:spPr>
          <a:xfrm>
            <a:off x="5444691" y="3040621"/>
            <a:ext cx="128978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3ED7F839-37EA-46FB-A0D4-844D5963E1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9334" y="1383468"/>
            <a:ext cx="2536094" cy="4734832"/>
          </a:xfrm>
          <a:prstGeom prst="rect">
            <a:avLst/>
          </a:prstGeom>
        </p:spPr>
      </p:pic>
    </p:spTree>
    <p:extLst>
      <p:ext uri="{BB962C8B-B14F-4D97-AF65-F5344CB8AC3E}">
        <p14:creationId xmlns:p14="http://schemas.microsoft.com/office/powerpoint/2010/main" val="3649973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32AEF-9483-405E-8592-78E76473D70F}"/>
              </a:ext>
            </a:extLst>
          </p:cNvPr>
          <p:cNvSpPr>
            <a:spLocks noGrp="1"/>
          </p:cNvSpPr>
          <p:nvPr>
            <p:ph type="title"/>
          </p:nvPr>
        </p:nvSpPr>
        <p:spPr>
          <a:xfrm>
            <a:off x="4004110" y="432480"/>
            <a:ext cx="7392202" cy="865943"/>
          </a:xfrm>
        </p:spPr>
        <p:txBody>
          <a:bodyPr/>
          <a:lstStyle/>
          <a:p>
            <a:r>
              <a:rPr lang="he-IL" dirty="0"/>
              <a:t>חיפוש מסעדה לפי פרמטרים שונים 1\2 </a:t>
            </a:r>
          </a:p>
        </p:txBody>
      </p:sp>
      <p:pic>
        <p:nvPicPr>
          <p:cNvPr id="4" name="Picture 3">
            <a:extLst>
              <a:ext uri="{FF2B5EF4-FFF2-40B4-BE49-F238E27FC236}">
                <a16:creationId xmlns:a16="http://schemas.microsoft.com/office/drawing/2014/main" id="{C2B2417A-274E-461C-900E-1CF86408BA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90688"/>
            <a:ext cx="2536094" cy="4734832"/>
          </a:xfrm>
          <a:prstGeom prst="rect">
            <a:avLst/>
          </a:prstGeom>
        </p:spPr>
      </p:pic>
      <p:pic>
        <p:nvPicPr>
          <p:cNvPr id="7" name="Picture 6">
            <a:extLst>
              <a:ext uri="{FF2B5EF4-FFF2-40B4-BE49-F238E27FC236}">
                <a16:creationId xmlns:a16="http://schemas.microsoft.com/office/drawing/2014/main" id="{A56A2F0F-FFC1-441A-8D7E-62D54FEC8A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284" y="1690688"/>
            <a:ext cx="2536095" cy="4768216"/>
          </a:xfrm>
          <a:prstGeom prst="rect">
            <a:avLst/>
          </a:prstGeom>
        </p:spPr>
      </p:pic>
      <p:pic>
        <p:nvPicPr>
          <p:cNvPr id="10" name="Picture 9">
            <a:extLst>
              <a:ext uri="{FF2B5EF4-FFF2-40B4-BE49-F238E27FC236}">
                <a16:creationId xmlns:a16="http://schemas.microsoft.com/office/drawing/2014/main" id="{B006FFFC-0D1E-4BBC-A2F0-9BDC07C6AA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2644" y="1690688"/>
            <a:ext cx="2462113" cy="4734832"/>
          </a:xfrm>
          <a:prstGeom prst="rect">
            <a:avLst/>
          </a:prstGeom>
        </p:spPr>
      </p:pic>
      <p:sp>
        <p:nvSpPr>
          <p:cNvPr id="11" name="Arrow: Right 10">
            <a:extLst>
              <a:ext uri="{FF2B5EF4-FFF2-40B4-BE49-F238E27FC236}">
                <a16:creationId xmlns:a16="http://schemas.microsoft.com/office/drawing/2014/main" id="{A005ACAA-9553-4C15-B18A-743F7ED432E2}"/>
              </a:ext>
            </a:extLst>
          </p:cNvPr>
          <p:cNvSpPr/>
          <p:nvPr/>
        </p:nvSpPr>
        <p:spPr>
          <a:xfrm>
            <a:off x="9022833"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6676460B-2E4A-4641-B9DA-06932AAFB5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59022" y="1727398"/>
            <a:ext cx="2351960" cy="4731506"/>
          </a:xfrm>
          <a:prstGeom prst="rect">
            <a:avLst/>
          </a:prstGeom>
        </p:spPr>
      </p:pic>
      <p:sp>
        <p:nvSpPr>
          <p:cNvPr id="14" name="Arrow: Right 13">
            <a:extLst>
              <a:ext uri="{FF2B5EF4-FFF2-40B4-BE49-F238E27FC236}">
                <a16:creationId xmlns:a16="http://schemas.microsoft.com/office/drawing/2014/main" id="{DECD28C4-0189-4F6D-94A8-2ED7146EEA94}"/>
              </a:ext>
            </a:extLst>
          </p:cNvPr>
          <p:cNvSpPr/>
          <p:nvPr/>
        </p:nvSpPr>
        <p:spPr>
          <a:xfrm>
            <a:off x="5800303"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4B82AF49-3013-4722-BB19-F91802CECCCF}"/>
              </a:ext>
            </a:extLst>
          </p:cNvPr>
          <p:cNvSpPr/>
          <p:nvPr/>
        </p:nvSpPr>
        <p:spPr>
          <a:xfrm>
            <a:off x="2528019" y="3573472"/>
            <a:ext cx="74426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751074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1000"/>
                                        <p:tgtEl>
                                          <p:spTgt spid="14"/>
                                        </p:tgtEl>
                                      </p:cBhvr>
                                    </p:animEffect>
                                    <p:anim calcmode="lin" valueType="num">
                                      <p:cBhvr>
                                        <p:cTn id="25" dur="1000" fill="hold"/>
                                        <p:tgtEl>
                                          <p:spTgt spid="14"/>
                                        </p:tgtEl>
                                        <p:attrNameLst>
                                          <p:attrName>ppt_x</p:attrName>
                                        </p:attrNameLst>
                                      </p:cBhvr>
                                      <p:tavLst>
                                        <p:tav tm="0">
                                          <p:val>
                                            <p:strVal val="#ppt_x"/>
                                          </p:val>
                                        </p:tav>
                                        <p:tav tm="100000">
                                          <p:val>
                                            <p:strVal val="#ppt_x"/>
                                          </p:val>
                                        </p:tav>
                                      </p:tavLst>
                                    </p:anim>
                                    <p:anim calcmode="lin" valueType="num">
                                      <p:cBhvr>
                                        <p:cTn id="2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1000" fill="hold"/>
                                        <p:tgtEl>
                                          <p:spTgt spid="1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1000"/>
                                        <p:tgtEl>
                                          <p:spTgt spid="13"/>
                                        </p:tgtEl>
                                      </p:cBhvr>
                                    </p:animEffect>
                                    <p:anim calcmode="lin" valueType="num">
                                      <p:cBhvr>
                                        <p:cTn id="44" dur="1000" fill="hold"/>
                                        <p:tgtEl>
                                          <p:spTgt spid="13"/>
                                        </p:tgtEl>
                                        <p:attrNameLst>
                                          <p:attrName>ppt_x</p:attrName>
                                        </p:attrNameLst>
                                      </p:cBhvr>
                                      <p:tavLst>
                                        <p:tav tm="0">
                                          <p:val>
                                            <p:strVal val="#ppt_x"/>
                                          </p:val>
                                        </p:tav>
                                        <p:tav tm="100000">
                                          <p:val>
                                            <p:strVal val="#ppt_x"/>
                                          </p:val>
                                        </p:tav>
                                      </p:tavLst>
                                    </p:anim>
                                    <p:anim calcmode="lin" valueType="num">
                                      <p:cBhvr>
                                        <p:cTn id="4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2B5B3-A2F1-426C-AA76-21134D93CAC8}"/>
              </a:ext>
            </a:extLst>
          </p:cNvPr>
          <p:cNvSpPr>
            <a:spLocks noGrp="1"/>
          </p:cNvSpPr>
          <p:nvPr>
            <p:ph type="title"/>
          </p:nvPr>
        </p:nvSpPr>
        <p:spPr>
          <a:xfrm>
            <a:off x="3878981" y="500844"/>
            <a:ext cx="7408452" cy="767517"/>
          </a:xfrm>
        </p:spPr>
        <p:txBody>
          <a:bodyPr/>
          <a:lstStyle/>
          <a:p>
            <a:r>
              <a:rPr lang="he-IL" dirty="0"/>
              <a:t>חיפוש מסעדה לפי פרמטרים שונים  2\2</a:t>
            </a:r>
          </a:p>
        </p:txBody>
      </p:sp>
      <p:pic>
        <p:nvPicPr>
          <p:cNvPr id="5" name="Picture 4">
            <a:extLst>
              <a:ext uri="{FF2B5EF4-FFF2-40B4-BE49-F238E27FC236}">
                <a16:creationId xmlns:a16="http://schemas.microsoft.com/office/drawing/2014/main" id="{CBBA7FBD-294E-48F8-A79F-5437DD923E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24252"/>
            <a:ext cx="2544097" cy="4755322"/>
          </a:xfrm>
          <a:prstGeom prst="rect">
            <a:avLst/>
          </a:prstGeom>
        </p:spPr>
      </p:pic>
      <p:sp>
        <p:nvSpPr>
          <p:cNvPr id="6" name="Arrow: Right 5">
            <a:extLst>
              <a:ext uri="{FF2B5EF4-FFF2-40B4-BE49-F238E27FC236}">
                <a16:creationId xmlns:a16="http://schemas.microsoft.com/office/drawing/2014/main" id="{7359D5D6-D8C4-49F2-9CA1-FB7ED2926822}"/>
              </a:ext>
            </a:extLst>
          </p:cNvPr>
          <p:cNvSpPr/>
          <p:nvPr/>
        </p:nvSpPr>
        <p:spPr>
          <a:xfrm>
            <a:off x="2544097" y="331728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25C1F19C-A549-4A10-8872-9CD71E3BBB93}"/>
              </a:ext>
            </a:extLst>
          </p:cNvPr>
          <p:cNvPicPr>
            <a:picLocks noChangeAspect="1"/>
          </p:cNvPicPr>
          <p:nvPr/>
        </p:nvPicPr>
        <p:blipFill>
          <a:blip r:embed="rId3"/>
          <a:stretch>
            <a:fillRect/>
          </a:stretch>
        </p:blipFill>
        <p:spPr>
          <a:xfrm>
            <a:off x="3522505" y="2111797"/>
            <a:ext cx="4438650" cy="2895600"/>
          </a:xfrm>
          <a:prstGeom prst="rect">
            <a:avLst/>
          </a:prstGeom>
        </p:spPr>
      </p:pic>
    </p:spTree>
    <p:extLst>
      <p:ext uri="{BB962C8B-B14F-4D97-AF65-F5344CB8AC3E}">
        <p14:creationId xmlns:p14="http://schemas.microsoft.com/office/powerpoint/2010/main" val="1659921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3FBAB-838A-40B6-BD32-FB4121D758D6}"/>
              </a:ext>
            </a:extLst>
          </p:cNvPr>
          <p:cNvSpPr>
            <a:spLocks noGrp="1"/>
          </p:cNvSpPr>
          <p:nvPr>
            <p:ph type="title"/>
          </p:nvPr>
        </p:nvSpPr>
        <p:spPr>
          <a:xfrm>
            <a:off x="8510420" y="471968"/>
            <a:ext cx="3078866" cy="817817"/>
          </a:xfrm>
        </p:spPr>
        <p:txBody>
          <a:bodyPr/>
          <a:lstStyle/>
          <a:p>
            <a:r>
              <a:rPr lang="he-IL" dirty="0"/>
              <a:t>תאור המערכת</a:t>
            </a:r>
          </a:p>
        </p:txBody>
      </p:sp>
      <p:sp>
        <p:nvSpPr>
          <p:cNvPr id="3" name="Content Placeholder 2">
            <a:extLst>
              <a:ext uri="{FF2B5EF4-FFF2-40B4-BE49-F238E27FC236}">
                <a16:creationId xmlns:a16="http://schemas.microsoft.com/office/drawing/2014/main" id="{CBC99FEC-F2BC-4FF4-80CD-BB99326CF0BC}"/>
              </a:ext>
            </a:extLst>
          </p:cNvPr>
          <p:cNvSpPr>
            <a:spLocks noGrp="1"/>
          </p:cNvSpPr>
          <p:nvPr>
            <p:ph idx="1"/>
          </p:nvPr>
        </p:nvSpPr>
        <p:spPr/>
        <p:txBody>
          <a:bodyPr/>
          <a:lstStyle/>
          <a:p>
            <a:r>
              <a:rPr lang="he-IL" sz="3200" dirty="0"/>
              <a:t>פלטפורמה נוחה להזמנת אוכל במסעדות שונות הן מנקודת מבטו של הלקוח והן מנקודת מבטה של המסעדה, כאשר ניתן למיין את תוצאות חיפוש המסעדות עפ"י קריטריונים שונים, הלקוח והמסעדה חשופים לנתוני השימוש </a:t>
            </a:r>
            <a:r>
              <a:rPr lang="he-IL" sz="3200"/>
              <a:t>באפליקציה, כאשר </a:t>
            </a:r>
            <a:r>
              <a:rPr lang="he-IL" sz="3200" dirty="0"/>
              <a:t>מתאפשרת רק חשיפה מוגבלת למידע שבמסד הנתונים עפ"י סוג המשתמש.</a:t>
            </a:r>
          </a:p>
          <a:p>
            <a:endParaRPr lang="he-IL" dirty="0"/>
          </a:p>
        </p:txBody>
      </p:sp>
    </p:spTree>
    <p:extLst>
      <p:ext uri="{BB962C8B-B14F-4D97-AF65-F5344CB8AC3E}">
        <p14:creationId xmlns:p14="http://schemas.microsoft.com/office/powerpoint/2010/main" val="3898551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48143-E9A8-4934-A622-4DAF92EB5F6D}"/>
              </a:ext>
            </a:extLst>
          </p:cNvPr>
          <p:cNvSpPr>
            <a:spLocks noGrp="1"/>
          </p:cNvSpPr>
          <p:nvPr>
            <p:ph type="title"/>
          </p:nvPr>
        </p:nvSpPr>
        <p:spPr>
          <a:xfrm>
            <a:off x="7544920" y="454445"/>
            <a:ext cx="4273617" cy="767964"/>
          </a:xfrm>
        </p:spPr>
        <p:txBody>
          <a:bodyPr/>
          <a:lstStyle/>
          <a:p>
            <a:r>
              <a:rPr lang="he-IL" dirty="0"/>
              <a:t>הזמנה ממסעדה 1\3</a:t>
            </a:r>
          </a:p>
        </p:txBody>
      </p:sp>
      <p:pic>
        <p:nvPicPr>
          <p:cNvPr id="5" name="Picture 4">
            <a:extLst>
              <a:ext uri="{FF2B5EF4-FFF2-40B4-BE49-F238E27FC236}">
                <a16:creationId xmlns:a16="http://schemas.microsoft.com/office/drawing/2014/main" id="{39D067C3-B067-4311-A24A-16DD55B5CF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5626"/>
            <a:ext cx="2548721" cy="4763964"/>
          </a:xfrm>
          <a:prstGeom prst="rect">
            <a:avLst/>
          </a:prstGeom>
        </p:spPr>
      </p:pic>
      <p:sp>
        <p:nvSpPr>
          <p:cNvPr id="6" name="Arrow: Right 5">
            <a:extLst>
              <a:ext uri="{FF2B5EF4-FFF2-40B4-BE49-F238E27FC236}">
                <a16:creationId xmlns:a16="http://schemas.microsoft.com/office/drawing/2014/main" id="{7CE574C2-9A0F-4A7D-8A01-3E7160F03A9B}"/>
              </a:ext>
            </a:extLst>
          </p:cNvPr>
          <p:cNvSpPr/>
          <p:nvPr/>
        </p:nvSpPr>
        <p:spPr>
          <a:xfrm>
            <a:off x="2548721"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8D271C79-E448-453B-97B4-DF40A8CAF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0537" y="1435626"/>
            <a:ext cx="2548721" cy="4776785"/>
          </a:xfrm>
          <a:prstGeom prst="rect">
            <a:avLst/>
          </a:prstGeom>
        </p:spPr>
      </p:pic>
      <p:pic>
        <p:nvPicPr>
          <p:cNvPr id="10" name="Picture 9">
            <a:extLst>
              <a:ext uri="{FF2B5EF4-FFF2-40B4-BE49-F238E27FC236}">
                <a16:creationId xmlns:a16="http://schemas.microsoft.com/office/drawing/2014/main" id="{E0699925-DC7A-4EE7-8F0D-9E911C0B77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0315" y="1370957"/>
            <a:ext cx="2569211" cy="4828634"/>
          </a:xfrm>
          <a:prstGeom prst="rect">
            <a:avLst/>
          </a:prstGeom>
        </p:spPr>
      </p:pic>
      <p:pic>
        <p:nvPicPr>
          <p:cNvPr id="13" name="Picture 12">
            <a:extLst>
              <a:ext uri="{FF2B5EF4-FFF2-40B4-BE49-F238E27FC236}">
                <a16:creationId xmlns:a16="http://schemas.microsoft.com/office/drawing/2014/main" id="{CF98E1BB-226B-4A5D-B026-FFD903E785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0852" y="1330049"/>
            <a:ext cx="2578625" cy="4828634"/>
          </a:xfrm>
          <a:prstGeom prst="rect">
            <a:avLst/>
          </a:prstGeom>
        </p:spPr>
      </p:pic>
      <p:sp>
        <p:nvSpPr>
          <p:cNvPr id="14" name="Arrow: Right 13">
            <a:extLst>
              <a:ext uri="{FF2B5EF4-FFF2-40B4-BE49-F238E27FC236}">
                <a16:creationId xmlns:a16="http://schemas.microsoft.com/office/drawing/2014/main" id="{02089AFD-8487-4FE8-AE9E-D1090ABD269D}"/>
              </a:ext>
            </a:extLst>
          </p:cNvPr>
          <p:cNvSpPr/>
          <p:nvPr/>
        </p:nvSpPr>
        <p:spPr>
          <a:xfrm>
            <a:off x="5679258"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88DD79D9-7E34-476D-976D-16B9195A383A}"/>
              </a:ext>
            </a:extLst>
          </p:cNvPr>
          <p:cNvSpPr/>
          <p:nvPr/>
        </p:nvSpPr>
        <p:spPr>
          <a:xfrm>
            <a:off x="8824743"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000645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inVertical)">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arn(inVertical)">
                                      <p:cBhvr>
                                        <p:cTn id="23" dur="500"/>
                                        <p:tgtEl>
                                          <p:spTgt spid="10"/>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barn(inVertical)">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arn(inVertical)">
                                      <p:cBhvr>
                                        <p:cTn id="3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9CF4C61-0A7B-41ED-AECC-6BDB191AB4A6}"/>
              </a:ext>
            </a:extLst>
          </p:cNvPr>
          <p:cNvSpPr txBox="1">
            <a:spLocks/>
          </p:cNvSpPr>
          <p:nvPr/>
        </p:nvSpPr>
        <p:spPr>
          <a:xfrm>
            <a:off x="7498080" y="329317"/>
            <a:ext cx="3731394" cy="1075972"/>
          </a:xfrm>
          <a:prstGeom prst="rect">
            <a:avLst/>
          </a:prstGeom>
        </p:spPr>
        <p:txBody>
          <a:bodyPr vert="horz" lIns="91440" tIns="45720" rIns="91440" bIns="45720" rtlCol="1" anchor="ctr">
            <a:normAutofit fontScale="925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הזמנה ממסעדה 2\3</a:t>
            </a:r>
          </a:p>
        </p:txBody>
      </p:sp>
      <p:sp>
        <p:nvSpPr>
          <p:cNvPr id="5" name="Arrow: Right 4">
            <a:extLst>
              <a:ext uri="{FF2B5EF4-FFF2-40B4-BE49-F238E27FC236}">
                <a16:creationId xmlns:a16="http://schemas.microsoft.com/office/drawing/2014/main" id="{77B32CD3-9C1D-4496-9973-2111A0C0AF7B}"/>
              </a:ext>
            </a:extLst>
          </p:cNvPr>
          <p:cNvSpPr/>
          <p:nvPr/>
        </p:nvSpPr>
        <p:spPr>
          <a:xfrm>
            <a:off x="0"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D6C64F6A-02F8-45EE-AB47-656B13F229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504" y="1860579"/>
            <a:ext cx="2531804" cy="4765748"/>
          </a:xfrm>
          <a:prstGeom prst="rect">
            <a:avLst/>
          </a:prstGeom>
        </p:spPr>
      </p:pic>
      <p:sp>
        <p:nvSpPr>
          <p:cNvPr id="8" name="Arrow: Right 7">
            <a:extLst>
              <a:ext uri="{FF2B5EF4-FFF2-40B4-BE49-F238E27FC236}">
                <a16:creationId xmlns:a16="http://schemas.microsoft.com/office/drawing/2014/main" id="{2226B40C-F3C3-462E-992E-8996152AC78D}"/>
              </a:ext>
            </a:extLst>
          </p:cNvPr>
          <p:cNvSpPr/>
          <p:nvPr/>
        </p:nvSpPr>
        <p:spPr>
          <a:xfrm>
            <a:off x="3083308"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88FF49A4-E1E8-48AE-8538-7EE2208BF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9416" y="1871565"/>
            <a:ext cx="2571831" cy="4776735"/>
          </a:xfrm>
          <a:prstGeom prst="rect">
            <a:avLst/>
          </a:prstGeom>
        </p:spPr>
      </p:pic>
      <p:pic>
        <p:nvPicPr>
          <p:cNvPr id="12" name="Picture 11">
            <a:extLst>
              <a:ext uri="{FF2B5EF4-FFF2-40B4-BE49-F238E27FC236}">
                <a16:creationId xmlns:a16="http://schemas.microsoft.com/office/drawing/2014/main" id="{DD88DF5F-A855-42B8-A5B1-468F023D3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7355" y="1871565"/>
            <a:ext cx="2426602" cy="4754762"/>
          </a:xfrm>
          <a:prstGeom prst="rect">
            <a:avLst/>
          </a:prstGeom>
        </p:spPr>
      </p:pic>
      <p:sp>
        <p:nvSpPr>
          <p:cNvPr id="13" name="Arrow: Right 12">
            <a:extLst>
              <a:ext uri="{FF2B5EF4-FFF2-40B4-BE49-F238E27FC236}">
                <a16:creationId xmlns:a16="http://schemas.microsoft.com/office/drawing/2014/main" id="{F620F9B0-D5F2-485C-96E1-C4A5122C2AFB}"/>
              </a:ext>
            </a:extLst>
          </p:cNvPr>
          <p:cNvSpPr/>
          <p:nvPr/>
        </p:nvSpPr>
        <p:spPr>
          <a:xfrm>
            <a:off x="6221247"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8BCF4FB9-D033-4F45-9534-55504F40F7B2}"/>
              </a:ext>
            </a:extLst>
          </p:cNvPr>
          <p:cNvSpPr/>
          <p:nvPr/>
        </p:nvSpPr>
        <p:spPr>
          <a:xfrm>
            <a:off x="9213957" y="3186684"/>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E66124B8-EEEE-42A6-B3D2-7E947A680B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80065" y="1860579"/>
            <a:ext cx="2562791" cy="4827268"/>
          </a:xfrm>
          <a:prstGeom prst="rect">
            <a:avLst/>
          </a:prstGeom>
        </p:spPr>
      </p:pic>
    </p:spTree>
    <p:extLst>
      <p:ext uri="{BB962C8B-B14F-4D97-AF65-F5344CB8AC3E}">
        <p14:creationId xmlns:p14="http://schemas.microsoft.com/office/powerpoint/2010/main" val="139906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par>
                                <p:cTn id="8" presetID="6"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ircle(in)">
                                      <p:cBhvr>
                                        <p:cTn id="10" dur="2000"/>
                                        <p:tgtEl>
                                          <p:spTgt spid="7"/>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circle(in)">
                                      <p:cBhvr>
                                        <p:cTn id="13" dur="20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circle(in)">
                                      <p:cBhvr>
                                        <p:cTn id="18" dur="2000"/>
                                        <p:tgtEl>
                                          <p:spTgt spid="10"/>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circle(in)">
                                      <p:cBhvr>
                                        <p:cTn id="21" dur="20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circle(in)">
                                      <p:cBhvr>
                                        <p:cTn id="26" dur="2000"/>
                                        <p:tgtEl>
                                          <p:spTgt spid="12"/>
                                        </p:tgtEl>
                                      </p:cBhvr>
                                    </p:animEffect>
                                  </p:childTnLst>
                                </p:cTn>
                              </p:par>
                              <p:par>
                                <p:cTn id="27" presetID="6" presetClass="entr" presetSubtype="16"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circle(in)">
                                      <p:cBhvr>
                                        <p:cTn id="29" dur="2000"/>
                                        <p:tgtEl>
                                          <p:spTgt spid="15"/>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circle(in)">
                                      <p:cBhvr>
                                        <p:cTn id="34"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3" grpId="0" animBg="1"/>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C68922-B117-4DD3-B578-F1BD9B19F424}"/>
              </a:ext>
            </a:extLst>
          </p:cNvPr>
          <p:cNvSpPr txBox="1">
            <a:spLocks/>
          </p:cNvSpPr>
          <p:nvPr/>
        </p:nvSpPr>
        <p:spPr>
          <a:xfrm>
            <a:off x="6318602" y="312365"/>
            <a:ext cx="4876800" cy="1018220"/>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הזמנה ממסעדה 3\3</a:t>
            </a:r>
          </a:p>
        </p:txBody>
      </p:sp>
      <p:pic>
        <p:nvPicPr>
          <p:cNvPr id="5" name="Picture 4">
            <a:extLst>
              <a:ext uri="{FF2B5EF4-FFF2-40B4-BE49-F238E27FC236}">
                <a16:creationId xmlns:a16="http://schemas.microsoft.com/office/drawing/2014/main" id="{B13977F8-18E5-4FB7-AE6D-8A4E5D7A26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7940"/>
            <a:ext cx="2423378" cy="4265397"/>
          </a:xfrm>
          <a:prstGeom prst="rect">
            <a:avLst/>
          </a:prstGeom>
        </p:spPr>
      </p:pic>
      <p:pic>
        <p:nvPicPr>
          <p:cNvPr id="7" name="Picture 6">
            <a:extLst>
              <a:ext uri="{FF2B5EF4-FFF2-40B4-BE49-F238E27FC236}">
                <a16:creationId xmlns:a16="http://schemas.microsoft.com/office/drawing/2014/main" id="{6E26FC81-0DE4-4EA3-8D87-5C88C29701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5319" y="1277940"/>
            <a:ext cx="2328092" cy="4392745"/>
          </a:xfrm>
          <a:prstGeom prst="rect">
            <a:avLst/>
          </a:prstGeom>
        </p:spPr>
      </p:pic>
      <p:pic>
        <p:nvPicPr>
          <p:cNvPr id="9" name="Picture 8">
            <a:extLst>
              <a:ext uri="{FF2B5EF4-FFF2-40B4-BE49-F238E27FC236}">
                <a16:creationId xmlns:a16="http://schemas.microsoft.com/office/drawing/2014/main" id="{01916CF3-317F-4048-B8B0-7B6DC07232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6970" y="1251772"/>
            <a:ext cx="2328093" cy="4400551"/>
          </a:xfrm>
          <a:prstGeom prst="rect">
            <a:avLst/>
          </a:prstGeom>
        </p:spPr>
      </p:pic>
      <p:sp>
        <p:nvSpPr>
          <p:cNvPr id="10" name="Arrow: Right 9">
            <a:extLst>
              <a:ext uri="{FF2B5EF4-FFF2-40B4-BE49-F238E27FC236}">
                <a16:creationId xmlns:a16="http://schemas.microsoft.com/office/drawing/2014/main" id="{29236806-33F2-4B1C-8574-28F126EE10B6}"/>
              </a:ext>
            </a:extLst>
          </p:cNvPr>
          <p:cNvSpPr/>
          <p:nvPr/>
        </p:nvSpPr>
        <p:spPr>
          <a:xfrm>
            <a:off x="2419210" y="2926007"/>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Arrow: Right 10">
            <a:extLst>
              <a:ext uri="{FF2B5EF4-FFF2-40B4-BE49-F238E27FC236}">
                <a16:creationId xmlns:a16="http://schemas.microsoft.com/office/drawing/2014/main" id="{5EE3F18E-9AD4-4ADD-8B9C-A9401BDC420D}"/>
              </a:ext>
            </a:extLst>
          </p:cNvPr>
          <p:cNvSpPr/>
          <p:nvPr/>
        </p:nvSpPr>
        <p:spPr>
          <a:xfrm>
            <a:off x="5300861" y="2926007"/>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4" name="Arrow: Right 13">
            <a:extLst>
              <a:ext uri="{FF2B5EF4-FFF2-40B4-BE49-F238E27FC236}">
                <a16:creationId xmlns:a16="http://schemas.microsoft.com/office/drawing/2014/main" id="{F318E035-0B50-4C58-80F2-D14549DD1330}"/>
              </a:ext>
            </a:extLst>
          </p:cNvPr>
          <p:cNvSpPr/>
          <p:nvPr/>
        </p:nvSpPr>
        <p:spPr>
          <a:xfrm>
            <a:off x="8182513" y="294122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6" name="Picture 15">
            <a:extLst>
              <a:ext uri="{FF2B5EF4-FFF2-40B4-BE49-F238E27FC236}">
                <a16:creationId xmlns:a16="http://schemas.microsoft.com/office/drawing/2014/main" id="{5C3FD3E6-580C-49EF-BDA8-43EF022FA4B7}"/>
              </a:ext>
            </a:extLst>
          </p:cNvPr>
          <p:cNvPicPr>
            <a:picLocks noChangeAspect="1"/>
          </p:cNvPicPr>
          <p:nvPr/>
        </p:nvPicPr>
        <p:blipFill>
          <a:blip r:embed="rId5"/>
          <a:stretch>
            <a:fillRect/>
          </a:stretch>
        </p:blipFill>
        <p:spPr>
          <a:xfrm>
            <a:off x="8757002" y="2175309"/>
            <a:ext cx="3392446" cy="1905803"/>
          </a:xfrm>
          <a:prstGeom prst="rect">
            <a:avLst/>
          </a:prstGeom>
        </p:spPr>
      </p:pic>
    </p:spTree>
    <p:extLst>
      <p:ext uri="{BB962C8B-B14F-4D97-AF65-F5344CB8AC3E}">
        <p14:creationId xmlns:p14="http://schemas.microsoft.com/office/powerpoint/2010/main" val="45511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horizontal)">
                                      <p:cBhvr>
                                        <p:cTn id="23" dur="500"/>
                                        <p:tgtEl>
                                          <p:spTgt spid="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horizontal)">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58357-7D14-42A9-ABC7-B315FEE89B7F}"/>
              </a:ext>
            </a:extLst>
          </p:cNvPr>
          <p:cNvSpPr>
            <a:spLocks noGrp="1"/>
          </p:cNvSpPr>
          <p:nvPr>
            <p:ph type="title"/>
          </p:nvPr>
        </p:nvSpPr>
        <p:spPr>
          <a:xfrm>
            <a:off x="596766" y="471969"/>
            <a:ext cx="10828423" cy="952570"/>
          </a:xfrm>
        </p:spPr>
        <p:txBody>
          <a:bodyPr/>
          <a:lstStyle/>
          <a:p>
            <a:r>
              <a:rPr lang="he-IL" dirty="0"/>
              <a:t>אפשרות לעבור לטלפון בלחיצה על המספר בתיאור מסעדה</a:t>
            </a:r>
          </a:p>
        </p:txBody>
      </p:sp>
      <p:pic>
        <p:nvPicPr>
          <p:cNvPr id="5" name="Picture 4">
            <a:extLst>
              <a:ext uri="{FF2B5EF4-FFF2-40B4-BE49-F238E27FC236}">
                <a16:creationId xmlns:a16="http://schemas.microsoft.com/office/drawing/2014/main" id="{81443FB6-EEF8-42BF-AC73-E743D13289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3429"/>
            <a:ext cx="2712751" cy="5167312"/>
          </a:xfrm>
          <a:prstGeom prst="rect">
            <a:avLst/>
          </a:prstGeom>
        </p:spPr>
      </p:pic>
      <p:sp>
        <p:nvSpPr>
          <p:cNvPr id="6" name="Arrow: Right 5">
            <a:extLst>
              <a:ext uri="{FF2B5EF4-FFF2-40B4-BE49-F238E27FC236}">
                <a16:creationId xmlns:a16="http://schemas.microsoft.com/office/drawing/2014/main" id="{2D64C35B-4C04-49BA-B177-383C94D83B5B}"/>
              </a:ext>
            </a:extLst>
          </p:cNvPr>
          <p:cNvSpPr/>
          <p:nvPr/>
        </p:nvSpPr>
        <p:spPr>
          <a:xfrm>
            <a:off x="2712751" y="301625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9361F563-2952-49BC-8B13-B096A723F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8860" y="1363429"/>
            <a:ext cx="2659141" cy="5167312"/>
          </a:xfrm>
          <a:prstGeom prst="rect">
            <a:avLst/>
          </a:prstGeom>
        </p:spPr>
      </p:pic>
      <p:sp>
        <p:nvSpPr>
          <p:cNvPr id="9" name="Arrow: Right 8">
            <a:extLst>
              <a:ext uri="{FF2B5EF4-FFF2-40B4-BE49-F238E27FC236}">
                <a16:creationId xmlns:a16="http://schemas.microsoft.com/office/drawing/2014/main" id="{28A5447C-B0D1-46A2-B215-A28E9DC0FCEF}"/>
              </a:ext>
            </a:extLst>
          </p:cNvPr>
          <p:cNvSpPr/>
          <p:nvPr/>
        </p:nvSpPr>
        <p:spPr>
          <a:xfrm>
            <a:off x="5938001" y="3016251"/>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3CFF025E-042C-4CC8-AA5B-E5F6BE0E6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4110" y="1363429"/>
            <a:ext cx="2886061" cy="5239195"/>
          </a:xfrm>
          <a:prstGeom prst="rect">
            <a:avLst/>
          </a:prstGeom>
        </p:spPr>
      </p:pic>
    </p:spTree>
    <p:extLst>
      <p:ext uri="{BB962C8B-B14F-4D97-AF65-F5344CB8AC3E}">
        <p14:creationId xmlns:p14="http://schemas.microsoft.com/office/powerpoint/2010/main" val="29785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heel(1)">
                                      <p:cBhvr>
                                        <p:cTn id="10" dur="20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heel(1)">
                                      <p:cBhvr>
                                        <p:cTn id="15" dur="2000"/>
                                        <p:tgtEl>
                                          <p:spTgt spid="8"/>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heel(1)">
                                      <p:cBhvr>
                                        <p:cTn id="18" dur="20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heel(1)">
                                      <p:cBhvr>
                                        <p:cTn id="23"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98AD2-9D25-442D-B76B-300169EECC89}"/>
              </a:ext>
            </a:extLst>
          </p:cNvPr>
          <p:cNvSpPr>
            <a:spLocks noGrp="1"/>
          </p:cNvSpPr>
          <p:nvPr>
            <p:ph type="title"/>
          </p:nvPr>
        </p:nvSpPr>
        <p:spPr>
          <a:xfrm>
            <a:off x="5770153" y="423511"/>
            <a:ext cx="5608705" cy="818147"/>
          </a:xfrm>
        </p:spPr>
        <p:txBody>
          <a:bodyPr>
            <a:normAutofit fontScale="90000"/>
          </a:bodyPr>
          <a:lstStyle/>
          <a:p>
            <a:r>
              <a:rPr lang="he-IL" dirty="0"/>
              <a:t>היסטוריית הזמנות והזמנה חוזרת</a:t>
            </a:r>
            <a:br>
              <a:rPr lang="he-IL" dirty="0"/>
            </a:br>
            <a:br>
              <a:rPr lang="he-IL" dirty="0"/>
            </a:br>
            <a:endParaRPr lang="he-IL" dirty="0"/>
          </a:p>
        </p:txBody>
      </p:sp>
      <p:pic>
        <p:nvPicPr>
          <p:cNvPr id="5" name="Picture 4">
            <a:extLst>
              <a:ext uri="{FF2B5EF4-FFF2-40B4-BE49-F238E27FC236}">
                <a16:creationId xmlns:a16="http://schemas.microsoft.com/office/drawing/2014/main" id="{129C8F1D-88E4-4C35-9AC0-D231C97E51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7670" y="1324349"/>
            <a:ext cx="2328093" cy="4434607"/>
          </a:xfrm>
          <a:prstGeom prst="rect">
            <a:avLst/>
          </a:prstGeom>
        </p:spPr>
      </p:pic>
      <p:pic>
        <p:nvPicPr>
          <p:cNvPr id="6" name="Picture 5">
            <a:extLst>
              <a:ext uri="{FF2B5EF4-FFF2-40B4-BE49-F238E27FC236}">
                <a16:creationId xmlns:a16="http://schemas.microsoft.com/office/drawing/2014/main" id="{EFEF808F-8165-48AE-81A1-2876FFEAF2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18" y="1324349"/>
            <a:ext cx="2328093" cy="4400551"/>
          </a:xfrm>
          <a:prstGeom prst="rect">
            <a:avLst/>
          </a:prstGeom>
        </p:spPr>
      </p:pic>
      <p:sp>
        <p:nvSpPr>
          <p:cNvPr id="7" name="Arrow: Right 6">
            <a:extLst>
              <a:ext uri="{FF2B5EF4-FFF2-40B4-BE49-F238E27FC236}">
                <a16:creationId xmlns:a16="http://schemas.microsoft.com/office/drawing/2014/main" id="{B95136D6-2808-4D27-805E-D226BBF95C77}"/>
              </a:ext>
            </a:extLst>
          </p:cNvPr>
          <p:cNvSpPr/>
          <p:nvPr/>
        </p:nvSpPr>
        <p:spPr>
          <a:xfrm>
            <a:off x="2941261" y="3021370"/>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9" name="Picture 8">
            <a:extLst>
              <a:ext uri="{FF2B5EF4-FFF2-40B4-BE49-F238E27FC236}">
                <a16:creationId xmlns:a16="http://schemas.microsoft.com/office/drawing/2014/main" id="{9AF6EEB2-754A-4731-A296-E565B7A16C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6171" y="1333823"/>
            <a:ext cx="2328094" cy="4391077"/>
          </a:xfrm>
          <a:prstGeom prst="rect">
            <a:avLst/>
          </a:prstGeom>
        </p:spPr>
      </p:pic>
      <p:sp>
        <p:nvSpPr>
          <p:cNvPr id="10" name="Arrow: Right 9">
            <a:extLst>
              <a:ext uri="{FF2B5EF4-FFF2-40B4-BE49-F238E27FC236}">
                <a16:creationId xmlns:a16="http://schemas.microsoft.com/office/drawing/2014/main" id="{36A80410-5EE6-465B-A8E2-8837E4A449AD}"/>
              </a:ext>
            </a:extLst>
          </p:cNvPr>
          <p:cNvSpPr/>
          <p:nvPr/>
        </p:nvSpPr>
        <p:spPr>
          <a:xfrm>
            <a:off x="5832613" y="3021370"/>
            <a:ext cx="56610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927031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ppt_w</p:attrName>
                                        </p:attrNameLst>
                                      </p:cBhvr>
                                      <p:tavLst>
                                        <p:tav tm="0" fmla="#ppt_w*sin(2.5*pi*$)">
                                          <p:val>
                                            <p:fltVal val="0"/>
                                          </p:val>
                                        </p:tav>
                                        <p:tav tm="100000">
                                          <p:val>
                                            <p:fltVal val="1"/>
                                          </p:val>
                                        </p:tav>
                                      </p:tavLst>
                                    </p:anim>
                                    <p:anim calcmode="lin" valueType="num">
                                      <p:cBhvr>
                                        <p:cTn id="9" dur="2000" fill="hold"/>
                                        <p:tgtEl>
                                          <p:spTgt spid="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000"/>
                                        <p:tgtEl>
                                          <p:spTgt spid="7"/>
                                        </p:tgtEl>
                                      </p:cBhvr>
                                    </p:animEffect>
                                    <p:anim calcmode="lin" valueType="num">
                                      <p:cBhvr>
                                        <p:cTn id="13" dur="2000" fill="hold"/>
                                        <p:tgtEl>
                                          <p:spTgt spid="7"/>
                                        </p:tgtEl>
                                        <p:attrNameLst>
                                          <p:attrName>ppt_w</p:attrName>
                                        </p:attrNameLst>
                                      </p:cBhvr>
                                      <p:tavLst>
                                        <p:tav tm="0" fmla="#ppt_w*sin(2.5*pi*$)">
                                          <p:val>
                                            <p:fltVal val="0"/>
                                          </p:val>
                                        </p:tav>
                                        <p:tav tm="100000">
                                          <p:val>
                                            <p:fltVal val="1"/>
                                          </p:val>
                                        </p:tav>
                                      </p:tavLst>
                                    </p:anim>
                                    <p:anim calcmode="lin" valueType="num">
                                      <p:cBhvr>
                                        <p:cTn id="14" dur="2000" fill="hold"/>
                                        <p:tgtEl>
                                          <p:spTgt spid="7"/>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0"/>
                                        <p:tgtEl>
                                          <p:spTgt spid="5"/>
                                        </p:tgtEl>
                                      </p:cBhvr>
                                    </p:animEffect>
                                    <p:anim calcmode="lin" valueType="num">
                                      <p:cBhvr>
                                        <p:cTn id="20" dur="2000" fill="hold"/>
                                        <p:tgtEl>
                                          <p:spTgt spid="5"/>
                                        </p:tgtEl>
                                        <p:attrNameLst>
                                          <p:attrName>ppt_w</p:attrName>
                                        </p:attrNameLst>
                                      </p:cBhvr>
                                      <p:tavLst>
                                        <p:tav tm="0" fmla="#ppt_w*sin(2.5*pi*$)">
                                          <p:val>
                                            <p:fltVal val="0"/>
                                          </p:val>
                                        </p:tav>
                                        <p:tav tm="100000">
                                          <p:val>
                                            <p:fltVal val="1"/>
                                          </p:val>
                                        </p:tav>
                                      </p:tavLst>
                                    </p:anim>
                                    <p:anim calcmode="lin" valueType="num">
                                      <p:cBhvr>
                                        <p:cTn id="21" dur="2000" fill="hold"/>
                                        <p:tgtEl>
                                          <p:spTgt spid="5"/>
                                        </p:tgtEl>
                                        <p:attrNameLst>
                                          <p:attrName>ppt_h</p:attrName>
                                        </p:attrNameLst>
                                      </p:cBhvr>
                                      <p:tavLst>
                                        <p:tav tm="0">
                                          <p:val>
                                            <p:strVal val="#ppt_h"/>
                                          </p:val>
                                        </p:tav>
                                        <p:tav tm="100000">
                                          <p:val>
                                            <p:strVal val="#ppt_h"/>
                                          </p:val>
                                        </p:tav>
                                      </p:tavLst>
                                    </p:anim>
                                  </p:childTnLst>
                                </p:cTn>
                              </p:par>
                              <p:par>
                                <p:cTn id="22" presetID="45"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2000"/>
                                        <p:tgtEl>
                                          <p:spTgt spid="10"/>
                                        </p:tgtEl>
                                      </p:cBhvr>
                                    </p:animEffect>
                                    <p:anim calcmode="lin" valueType="num">
                                      <p:cBhvr>
                                        <p:cTn id="25" dur="2000" fill="hold"/>
                                        <p:tgtEl>
                                          <p:spTgt spid="10"/>
                                        </p:tgtEl>
                                        <p:attrNameLst>
                                          <p:attrName>ppt_w</p:attrName>
                                        </p:attrNameLst>
                                      </p:cBhvr>
                                      <p:tavLst>
                                        <p:tav tm="0" fmla="#ppt_w*sin(2.5*pi*$)">
                                          <p:val>
                                            <p:fltVal val="0"/>
                                          </p:val>
                                        </p:tav>
                                        <p:tav tm="100000">
                                          <p:val>
                                            <p:fltVal val="1"/>
                                          </p:val>
                                        </p:tav>
                                      </p:tavLst>
                                    </p:anim>
                                    <p:anim calcmode="lin" valueType="num">
                                      <p:cBhvr>
                                        <p:cTn id="26" dur="20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000"/>
                                        <p:tgtEl>
                                          <p:spTgt spid="9"/>
                                        </p:tgtEl>
                                      </p:cBhvr>
                                    </p:animEffect>
                                    <p:anim calcmode="lin" valueType="num">
                                      <p:cBhvr>
                                        <p:cTn id="32" dur="2000" fill="hold"/>
                                        <p:tgtEl>
                                          <p:spTgt spid="9"/>
                                        </p:tgtEl>
                                        <p:attrNameLst>
                                          <p:attrName>ppt_w</p:attrName>
                                        </p:attrNameLst>
                                      </p:cBhvr>
                                      <p:tavLst>
                                        <p:tav tm="0" fmla="#ppt_w*sin(2.5*pi*$)">
                                          <p:val>
                                            <p:fltVal val="0"/>
                                          </p:val>
                                        </p:tav>
                                        <p:tav tm="100000">
                                          <p:val>
                                            <p:fltVal val="1"/>
                                          </p:val>
                                        </p:tav>
                                      </p:tavLst>
                                    </p:anim>
                                    <p:anim calcmode="lin" valueType="num">
                                      <p:cBhvr>
                                        <p:cTn id="33" dur="20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53BD-1EA9-4988-8B9C-2D96DA86DE78}"/>
              </a:ext>
            </a:extLst>
          </p:cNvPr>
          <p:cNvSpPr>
            <a:spLocks noGrp="1"/>
          </p:cNvSpPr>
          <p:nvPr>
            <p:ph type="title"/>
          </p:nvPr>
        </p:nvSpPr>
        <p:spPr>
          <a:xfrm>
            <a:off x="7498079" y="427122"/>
            <a:ext cx="4042611" cy="854244"/>
          </a:xfrm>
        </p:spPr>
        <p:txBody>
          <a:bodyPr/>
          <a:lstStyle/>
          <a:p>
            <a:r>
              <a:rPr lang="he-IL" dirty="0"/>
              <a:t>הרשמת מסעדה 1\2</a:t>
            </a:r>
          </a:p>
        </p:txBody>
      </p:sp>
      <p:pic>
        <p:nvPicPr>
          <p:cNvPr id="5" name="Picture 4">
            <a:extLst>
              <a:ext uri="{FF2B5EF4-FFF2-40B4-BE49-F238E27FC236}">
                <a16:creationId xmlns:a16="http://schemas.microsoft.com/office/drawing/2014/main" id="{5F17B9FD-3556-4B16-B5CF-6B78919E76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4" y="1411513"/>
            <a:ext cx="2342522" cy="4421396"/>
          </a:xfrm>
          <a:prstGeom prst="rect">
            <a:avLst/>
          </a:prstGeom>
        </p:spPr>
      </p:pic>
      <p:pic>
        <p:nvPicPr>
          <p:cNvPr id="8" name="Picture 7">
            <a:extLst>
              <a:ext uri="{FF2B5EF4-FFF2-40B4-BE49-F238E27FC236}">
                <a16:creationId xmlns:a16="http://schemas.microsoft.com/office/drawing/2014/main" id="{D582FEB8-8932-4D45-8EEE-4A3FEE5AC9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455" y="1411511"/>
            <a:ext cx="2526068" cy="4592245"/>
          </a:xfrm>
          <a:prstGeom prst="rect">
            <a:avLst/>
          </a:prstGeom>
        </p:spPr>
      </p:pic>
      <p:pic>
        <p:nvPicPr>
          <p:cNvPr id="13" name="Picture 12">
            <a:extLst>
              <a:ext uri="{FF2B5EF4-FFF2-40B4-BE49-F238E27FC236}">
                <a16:creationId xmlns:a16="http://schemas.microsoft.com/office/drawing/2014/main" id="{2D51003B-F8E4-4B74-895A-B81490EE52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2110" y="1411512"/>
            <a:ext cx="2592506" cy="4592244"/>
          </a:xfrm>
          <a:prstGeom prst="rect">
            <a:avLst/>
          </a:prstGeom>
        </p:spPr>
      </p:pic>
      <p:sp>
        <p:nvSpPr>
          <p:cNvPr id="15" name="Arrow: Right 14">
            <a:extLst>
              <a:ext uri="{FF2B5EF4-FFF2-40B4-BE49-F238E27FC236}">
                <a16:creationId xmlns:a16="http://schemas.microsoft.com/office/drawing/2014/main" id="{1C075EA3-245C-46CB-B6D9-088CA2716EC9}"/>
              </a:ext>
            </a:extLst>
          </p:cNvPr>
          <p:cNvSpPr/>
          <p:nvPr/>
        </p:nvSpPr>
        <p:spPr>
          <a:xfrm>
            <a:off x="2347536" y="3374597"/>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8" name="Picture 17">
            <a:extLst>
              <a:ext uri="{FF2B5EF4-FFF2-40B4-BE49-F238E27FC236}">
                <a16:creationId xmlns:a16="http://schemas.microsoft.com/office/drawing/2014/main" id="{2A930D22-9FBE-46C9-8629-4A5ABCCA47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0624" y="1417290"/>
            <a:ext cx="2526068" cy="4415619"/>
          </a:xfrm>
          <a:prstGeom prst="rect">
            <a:avLst/>
          </a:prstGeom>
        </p:spPr>
      </p:pic>
      <p:sp>
        <p:nvSpPr>
          <p:cNvPr id="19" name="Arrow: Right 18">
            <a:extLst>
              <a:ext uri="{FF2B5EF4-FFF2-40B4-BE49-F238E27FC236}">
                <a16:creationId xmlns:a16="http://schemas.microsoft.com/office/drawing/2014/main" id="{42151C24-6EDC-475E-8259-E1AD6067FFB0}"/>
              </a:ext>
            </a:extLst>
          </p:cNvPr>
          <p:cNvSpPr/>
          <p:nvPr/>
        </p:nvSpPr>
        <p:spPr>
          <a:xfrm>
            <a:off x="5449006" y="336808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20" name="Arrow: Right 19">
            <a:extLst>
              <a:ext uri="{FF2B5EF4-FFF2-40B4-BE49-F238E27FC236}">
                <a16:creationId xmlns:a16="http://schemas.microsoft.com/office/drawing/2014/main" id="{6570F0C6-3C65-44DD-A6B7-E5F06A6D0176}"/>
              </a:ext>
            </a:extLst>
          </p:cNvPr>
          <p:cNvSpPr/>
          <p:nvPr/>
        </p:nvSpPr>
        <p:spPr>
          <a:xfrm>
            <a:off x="8624616" y="333774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4202794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80">
                                          <p:stCondLst>
                                            <p:cond delay="0"/>
                                          </p:stCondLst>
                                        </p:cTn>
                                        <p:tgtEl>
                                          <p:spTgt spid="15"/>
                                        </p:tgtEl>
                                      </p:cBhvr>
                                    </p:animEffect>
                                    <p:anim calcmode="lin" valueType="num">
                                      <p:cBhvr>
                                        <p:cTn id="24"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29" dur="26">
                                          <p:stCondLst>
                                            <p:cond delay="650"/>
                                          </p:stCondLst>
                                        </p:cTn>
                                        <p:tgtEl>
                                          <p:spTgt spid="15"/>
                                        </p:tgtEl>
                                      </p:cBhvr>
                                      <p:to x="100000" y="60000"/>
                                    </p:animScale>
                                    <p:animScale>
                                      <p:cBhvr>
                                        <p:cTn id="30" dur="166" decel="50000">
                                          <p:stCondLst>
                                            <p:cond delay="676"/>
                                          </p:stCondLst>
                                        </p:cTn>
                                        <p:tgtEl>
                                          <p:spTgt spid="15"/>
                                        </p:tgtEl>
                                      </p:cBhvr>
                                      <p:to x="100000" y="100000"/>
                                    </p:animScale>
                                    <p:animScale>
                                      <p:cBhvr>
                                        <p:cTn id="31" dur="26">
                                          <p:stCondLst>
                                            <p:cond delay="1312"/>
                                          </p:stCondLst>
                                        </p:cTn>
                                        <p:tgtEl>
                                          <p:spTgt spid="15"/>
                                        </p:tgtEl>
                                      </p:cBhvr>
                                      <p:to x="100000" y="80000"/>
                                    </p:animScale>
                                    <p:animScale>
                                      <p:cBhvr>
                                        <p:cTn id="32" dur="166" decel="50000">
                                          <p:stCondLst>
                                            <p:cond delay="1338"/>
                                          </p:stCondLst>
                                        </p:cTn>
                                        <p:tgtEl>
                                          <p:spTgt spid="15"/>
                                        </p:tgtEl>
                                      </p:cBhvr>
                                      <p:to x="100000" y="100000"/>
                                    </p:animScale>
                                    <p:animScale>
                                      <p:cBhvr>
                                        <p:cTn id="33" dur="26">
                                          <p:stCondLst>
                                            <p:cond delay="1642"/>
                                          </p:stCondLst>
                                        </p:cTn>
                                        <p:tgtEl>
                                          <p:spTgt spid="15"/>
                                        </p:tgtEl>
                                      </p:cBhvr>
                                      <p:to x="100000" y="90000"/>
                                    </p:animScale>
                                    <p:animScale>
                                      <p:cBhvr>
                                        <p:cTn id="34" dur="166" decel="50000">
                                          <p:stCondLst>
                                            <p:cond delay="1668"/>
                                          </p:stCondLst>
                                        </p:cTn>
                                        <p:tgtEl>
                                          <p:spTgt spid="15"/>
                                        </p:tgtEl>
                                      </p:cBhvr>
                                      <p:to x="100000" y="100000"/>
                                    </p:animScale>
                                    <p:animScale>
                                      <p:cBhvr>
                                        <p:cTn id="35" dur="26">
                                          <p:stCondLst>
                                            <p:cond delay="1808"/>
                                          </p:stCondLst>
                                        </p:cTn>
                                        <p:tgtEl>
                                          <p:spTgt spid="15"/>
                                        </p:tgtEl>
                                      </p:cBhvr>
                                      <p:to x="100000" y="95000"/>
                                    </p:animScale>
                                    <p:animScale>
                                      <p:cBhvr>
                                        <p:cTn id="36" dur="166" decel="50000">
                                          <p:stCondLst>
                                            <p:cond delay="1834"/>
                                          </p:stCondLst>
                                        </p:cTn>
                                        <p:tgtEl>
                                          <p:spTgt spid="15"/>
                                        </p:tgtEl>
                                      </p:cBhvr>
                                      <p:to x="100000" y="100000"/>
                                    </p:animScale>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down)">
                                      <p:cBhvr>
                                        <p:cTn id="41" dur="580">
                                          <p:stCondLst>
                                            <p:cond delay="0"/>
                                          </p:stCondLst>
                                        </p:cTn>
                                        <p:tgtEl>
                                          <p:spTgt spid="8"/>
                                        </p:tgtEl>
                                      </p:cBhvr>
                                    </p:animEffect>
                                    <p:anim calcmode="lin" valueType="num">
                                      <p:cBhvr>
                                        <p:cTn id="42"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47" dur="26">
                                          <p:stCondLst>
                                            <p:cond delay="650"/>
                                          </p:stCondLst>
                                        </p:cTn>
                                        <p:tgtEl>
                                          <p:spTgt spid="8"/>
                                        </p:tgtEl>
                                      </p:cBhvr>
                                      <p:to x="100000" y="60000"/>
                                    </p:animScale>
                                    <p:animScale>
                                      <p:cBhvr>
                                        <p:cTn id="48" dur="166" decel="50000">
                                          <p:stCondLst>
                                            <p:cond delay="676"/>
                                          </p:stCondLst>
                                        </p:cTn>
                                        <p:tgtEl>
                                          <p:spTgt spid="8"/>
                                        </p:tgtEl>
                                      </p:cBhvr>
                                      <p:to x="100000" y="100000"/>
                                    </p:animScale>
                                    <p:animScale>
                                      <p:cBhvr>
                                        <p:cTn id="49" dur="26">
                                          <p:stCondLst>
                                            <p:cond delay="1312"/>
                                          </p:stCondLst>
                                        </p:cTn>
                                        <p:tgtEl>
                                          <p:spTgt spid="8"/>
                                        </p:tgtEl>
                                      </p:cBhvr>
                                      <p:to x="100000" y="80000"/>
                                    </p:animScale>
                                    <p:animScale>
                                      <p:cBhvr>
                                        <p:cTn id="50" dur="166" decel="50000">
                                          <p:stCondLst>
                                            <p:cond delay="1338"/>
                                          </p:stCondLst>
                                        </p:cTn>
                                        <p:tgtEl>
                                          <p:spTgt spid="8"/>
                                        </p:tgtEl>
                                      </p:cBhvr>
                                      <p:to x="100000" y="100000"/>
                                    </p:animScale>
                                    <p:animScale>
                                      <p:cBhvr>
                                        <p:cTn id="51" dur="26">
                                          <p:stCondLst>
                                            <p:cond delay="1642"/>
                                          </p:stCondLst>
                                        </p:cTn>
                                        <p:tgtEl>
                                          <p:spTgt spid="8"/>
                                        </p:tgtEl>
                                      </p:cBhvr>
                                      <p:to x="100000" y="90000"/>
                                    </p:animScale>
                                    <p:animScale>
                                      <p:cBhvr>
                                        <p:cTn id="52" dur="166" decel="50000">
                                          <p:stCondLst>
                                            <p:cond delay="1668"/>
                                          </p:stCondLst>
                                        </p:cTn>
                                        <p:tgtEl>
                                          <p:spTgt spid="8"/>
                                        </p:tgtEl>
                                      </p:cBhvr>
                                      <p:to x="100000" y="100000"/>
                                    </p:animScale>
                                    <p:animScale>
                                      <p:cBhvr>
                                        <p:cTn id="53" dur="26">
                                          <p:stCondLst>
                                            <p:cond delay="1808"/>
                                          </p:stCondLst>
                                        </p:cTn>
                                        <p:tgtEl>
                                          <p:spTgt spid="8"/>
                                        </p:tgtEl>
                                      </p:cBhvr>
                                      <p:to x="100000" y="95000"/>
                                    </p:animScale>
                                    <p:animScale>
                                      <p:cBhvr>
                                        <p:cTn id="54" dur="166" decel="50000">
                                          <p:stCondLst>
                                            <p:cond delay="1834"/>
                                          </p:stCondLst>
                                        </p:cTn>
                                        <p:tgtEl>
                                          <p:spTgt spid="8"/>
                                        </p:tgtEl>
                                      </p:cBhvr>
                                      <p:to x="100000" y="100000"/>
                                    </p:animScale>
                                  </p:childTnLst>
                                </p:cTn>
                              </p:par>
                              <p:par>
                                <p:cTn id="55" presetID="26" presetClass="entr" presetSubtype="0"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80">
                                          <p:stCondLst>
                                            <p:cond delay="0"/>
                                          </p:stCondLst>
                                        </p:cTn>
                                        <p:tgtEl>
                                          <p:spTgt spid="19"/>
                                        </p:tgtEl>
                                      </p:cBhvr>
                                    </p:animEffect>
                                    <p:anim calcmode="lin" valueType="num">
                                      <p:cBhvr>
                                        <p:cTn id="58" dur="1822"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19"/>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19"/>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19"/>
                                        </p:tgtEl>
                                        <p:attrNameLst>
                                          <p:attrName>ppt_y</p:attrName>
                                        </p:attrNameLst>
                                      </p:cBhvr>
                                      <p:tavLst>
                                        <p:tav tm="0" fmla="#ppt_y-sin(pi*$)/81">
                                          <p:val>
                                            <p:fltVal val="0"/>
                                          </p:val>
                                        </p:tav>
                                        <p:tav tm="100000">
                                          <p:val>
                                            <p:fltVal val="1"/>
                                          </p:val>
                                        </p:tav>
                                      </p:tavLst>
                                    </p:anim>
                                    <p:animScale>
                                      <p:cBhvr>
                                        <p:cTn id="63" dur="26">
                                          <p:stCondLst>
                                            <p:cond delay="650"/>
                                          </p:stCondLst>
                                        </p:cTn>
                                        <p:tgtEl>
                                          <p:spTgt spid="19"/>
                                        </p:tgtEl>
                                      </p:cBhvr>
                                      <p:to x="100000" y="60000"/>
                                    </p:animScale>
                                    <p:animScale>
                                      <p:cBhvr>
                                        <p:cTn id="64" dur="166" decel="50000">
                                          <p:stCondLst>
                                            <p:cond delay="676"/>
                                          </p:stCondLst>
                                        </p:cTn>
                                        <p:tgtEl>
                                          <p:spTgt spid="19"/>
                                        </p:tgtEl>
                                      </p:cBhvr>
                                      <p:to x="100000" y="100000"/>
                                    </p:animScale>
                                    <p:animScale>
                                      <p:cBhvr>
                                        <p:cTn id="65" dur="26">
                                          <p:stCondLst>
                                            <p:cond delay="1312"/>
                                          </p:stCondLst>
                                        </p:cTn>
                                        <p:tgtEl>
                                          <p:spTgt spid="19"/>
                                        </p:tgtEl>
                                      </p:cBhvr>
                                      <p:to x="100000" y="80000"/>
                                    </p:animScale>
                                    <p:animScale>
                                      <p:cBhvr>
                                        <p:cTn id="66" dur="166" decel="50000">
                                          <p:stCondLst>
                                            <p:cond delay="1338"/>
                                          </p:stCondLst>
                                        </p:cTn>
                                        <p:tgtEl>
                                          <p:spTgt spid="19"/>
                                        </p:tgtEl>
                                      </p:cBhvr>
                                      <p:to x="100000" y="100000"/>
                                    </p:animScale>
                                    <p:animScale>
                                      <p:cBhvr>
                                        <p:cTn id="67" dur="26">
                                          <p:stCondLst>
                                            <p:cond delay="1642"/>
                                          </p:stCondLst>
                                        </p:cTn>
                                        <p:tgtEl>
                                          <p:spTgt spid="19"/>
                                        </p:tgtEl>
                                      </p:cBhvr>
                                      <p:to x="100000" y="90000"/>
                                    </p:animScale>
                                    <p:animScale>
                                      <p:cBhvr>
                                        <p:cTn id="68" dur="166" decel="50000">
                                          <p:stCondLst>
                                            <p:cond delay="1668"/>
                                          </p:stCondLst>
                                        </p:cTn>
                                        <p:tgtEl>
                                          <p:spTgt spid="19"/>
                                        </p:tgtEl>
                                      </p:cBhvr>
                                      <p:to x="100000" y="100000"/>
                                    </p:animScale>
                                    <p:animScale>
                                      <p:cBhvr>
                                        <p:cTn id="69" dur="26">
                                          <p:stCondLst>
                                            <p:cond delay="1808"/>
                                          </p:stCondLst>
                                        </p:cTn>
                                        <p:tgtEl>
                                          <p:spTgt spid="19"/>
                                        </p:tgtEl>
                                      </p:cBhvr>
                                      <p:to x="100000" y="95000"/>
                                    </p:animScale>
                                    <p:animScale>
                                      <p:cBhvr>
                                        <p:cTn id="70" dur="166" decel="50000">
                                          <p:stCondLst>
                                            <p:cond delay="1834"/>
                                          </p:stCondLst>
                                        </p:cTn>
                                        <p:tgtEl>
                                          <p:spTgt spid="19"/>
                                        </p:tgtEl>
                                      </p:cBhvr>
                                      <p:to x="100000" y="100000"/>
                                    </p:animScale>
                                  </p:childTnLst>
                                </p:cTn>
                              </p:par>
                            </p:childTnLst>
                          </p:cTn>
                        </p:par>
                      </p:childTnLst>
                    </p:cTn>
                  </p:par>
                  <p:par>
                    <p:cTn id="71" fill="hold">
                      <p:stCondLst>
                        <p:cond delay="indefinite"/>
                      </p:stCondLst>
                      <p:childTnLst>
                        <p:par>
                          <p:cTn id="72" fill="hold">
                            <p:stCondLst>
                              <p:cond delay="0"/>
                            </p:stCondLst>
                            <p:childTnLst>
                              <p:par>
                                <p:cTn id="73" presetID="26" presetClass="entr" presetSubtype="0" fill="hold" nodeType="click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down)">
                                      <p:cBhvr>
                                        <p:cTn id="75" dur="580">
                                          <p:stCondLst>
                                            <p:cond delay="0"/>
                                          </p:stCondLst>
                                        </p:cTn>
                                        <p:tgtEl>
                                          <p:spTgt spid="13"/>
                                        </p:tgtEl>
                                      </p:cBhvr>
                                    </p:animEffect>
                                    <p:anim calcmode="lin" valueType="num">
                                      <p:cBhvr>
                                        <p:cTn id="76"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77"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78"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79"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80"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81" dur="26">
                                          <p:stCondLst>
                                            <p:cond delay="650"/>
                                          </p:stCondLst>
                                        </p:cTn>
                                        <p:tgtEl>
                                          <p:spTgt spid="13"/>
                                        </p:tgtEl>
                                      </p:cBhvr>
                                      <p:to x="100000" y="60000"/>
                                    </p:animScale>
                                    <p:animScale>
                                      <p:cBhvr>
                                        <p:cTn id="82" dur="166" decel="50000">
                                          <p:stCondLst>
                                            <p:cond delay="676"/>
                                          </p:stCondLst>
                                        </p:cTn>
                                        <p:tgtEl>
                                          <p:spTgt spid="13"/>
                                        </p:tgtEl>
                                      </p:cBhvr>
                                      <p:to x="100000" y="100000"/>
                                    </p:animScale>
                                    <p:animScale>
                                      <p:cBhvr>
                                        <p:cTn id="83" dur="26">
                                          <p:stCondLst>
                                            <p:cond delay="1312"/>
                                          </p:stCondLst>
                                        </p:cTn>
                                        <p:tgtEl>
                                          <p:spTgt spid="13"/>
                                        </p:tgtEl>
                                      </p:cBhvr>
                                      <p:to x="100000" y="80000"/>
                                    </p:animScale>
                                    <p:animScale>
                                      <p:cBhvr>
                                        <p:cTn id="84" dur="166" decel="50000">
                                          <p:stCondLst>
                                            <p:cond delay="1338"/>
                                          </p:stCondLst>
                                        </p:cTn>
                                        <p:tgtEl>
                                          <p:spTgt spid="13"/>
                                        </p:tgtEl>
                                      </p:cBhvr>
                                      <p:to x="100000" y="100000"/>
                                    </p:animScale>
                                    <p:animScale>
                                      <p:cBhvr>
                                        <p:cTn id="85" dur="26">
                                          <p:stCondLst>
                                            <p:cond delay="1642"/>
                                          </p:stCondLst>
                                        </p:cTn>
                                        <p:tgtEl>
                                          <p:spTgt spid="13"/>
                                        </p:tgtEl>
                                      </p:cBhvr>
                                      <p:to x="100000" y="90000"/>
                                    </p:animScale>
                                    <p:animScale>
                                      <p:cBhvr>
                                        <p:cTn id="86" dur="166" decel="50000">
                                          <p:stCondLst>
                                            <p:cond delay="1668"/>
                                          </p:stCondLst>
                                        </p:cTn>
                                        <p:tgtEl>
                                          <p:spTgt spid="13"/>
                                        </p:tgtEl>
                                      </p:cBhvr>
                                      <p:to x="100000" y="100000"/>
                                    </p:animScale>
                                    <p:animScale>
                                      <p:cBhvr>
                                        <p:cTn id="87" dur="26">
                                          <p:stCondLst>
                                            <p:cond delay="1808"/>
                                          </p:stCondLst>
                                        </p:cTn>
                                        <p:tgtEl>
                                          <p:spTgt spid="13"/>
                                        </p:tgtEl>
                                      </p:cBhvr>
                                      <p:to x="100000" y="95000"/>
                                    </p:animScale>
                                    <p:animScale>
                                      <p:cBhvr>
                                        <p:cTn id="88" dur="166" decel="50000">
                                          <p:stCondLst>
                                            <p:cond delay="1834"/>
                                          </p:stCondLst>
                                        </p:cTn>
                                        <p:tgtEl>
                                          <p:spTgt spid="13"/>
                                        </p:tgtEl>
                                      </p:cBhvr>
                                      <p:to x="100000" y="100000"/>
                                    </p:animScale>
                                  </p:childTnLst>
                                </p:cTn>
                              </p:par>
                              <p:par>
                                <p:cTn id="89" presetID="26" presetClass="entr" presetSubtype="0"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wipe(down)">
                                      <p:cBhvr>
                                        <p:cTn id="91" dur="580">
                                          <p:stCondLst>
                                            <p:cond delay="0"/>
                                          </p:stCondLst>
                                        </p:cTn>
                                        <p:tgtEl>
                                          <p:spTgt spid="20"/>
                                        </p:tgtEl>
                                      </p:cBhvr>
                                    </p:animEffect>
                                    <p:anim calcmode="lin" valueType="num">
                                      <p:cBhvr>
                                        <p:cTn id="92"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97" dur="26">
                                          <p:stCondLst>
                                            <p:cond delay="650"/>
                                          </p:stCondLst>
                                        </p:cTn>
                                        <p:tgtEl>
                                          <p:spTgt spid="20"/>
                                        </p:tgtEl>
                                      </p:cBhvr>
                                      <p:to x="100000" y="60000"/>
                                    </p:animScale>
                                    <p:animScale>
                                      <p:cBhvr>
                                        <p:cTn id="98" dur="166" decel="50000">
                                          <p:stCondLst>
                                            <p:cond delay="676"/>
                                          </p:stCondLst>
                                        </p:cTn>
                                        <p:tgtEl>
                                          <p:spTgt spid="20"/>
                                        </p:tgtEl>
                                      </p:cBhvr>
                                      <p:to x="100000" y="100000"/>
                                    </p:animScale>
                                    <p:animScale>
                                      <p:cBhvr>
                                        <p:cTn id="99" dur="26">
                                          <p:stCondLst>
                                            <p:cond delay="1312"/>
                                          </p:stCondLst>
                                        </p:cTn>
                                        <p:tgtEl>
                                          <p:spTgt spid="20"/>
                                        </p:tgtEl>
                                      </p:cBhvr>
                                      <p:to x="100000" y="80000"/>
                                    </p:animScale>
                                    <p:animScale>
                                      <p:cBhvr>
                                        <p:cTn id="100" dur="166" decel="50000">
                                          <p:stCondLst>
                                            <p:cond delay="1338"/>
                                          </p:stCondLst>
                                        </p:cTn>
                                        <p:tgtEl>
                                          <p:spTgt spid="20"/>
                                        </p:tgtEl>
                                      </p:cBhvr>
                                      <p:to x="100000" y="100000"/>
                                    </p:animScale>
                                    <p:animScale>
                                      <p:cBhvr>
                                        <p:cTn id="101" dur="26">
                                          <p:stCondLst>
                                            <p:cond delay="1642"/>
                                          </p:stCondLst>
                                        </p:cTn>
                                        <p:tgtEl>
                                          <p:spTgt spid="20"/>
                                        </p:tgtEl>
                                      </p:cBhvr>
                                      <p:to x="100000" y="90000"/>
                                    </p:animScale>
                                    <p:animScale>
                                      <p:cBhvr>
                                        <p:cTn id="102" dur="166" decel="50000">
                                          <p:stCondLst>
                                            <p:cond delay="1668"/>
                                          </p:stCondLst>
                                        </p:cTn>
                                        <p:tgtEl>
                                          <p:spTgt spid="20"/>
                                        </p:tgtEl>
                                      </p:cBhvr>
                                      <p:to x="100000" y="100000"/>
                                    </p:animScale>
                                    <p:animScale>
                                      <p:cBhvr>
                                        <p:cTn id="103" dur="26">
                                          <p:stCondLst>
                                            <p:cond delay="1808"/>
                                          </p:stCondLst>
                                        </p:cTn>
                                        <p:tgtEl>
                                          <p:spTgt spid="20"/>
                                        </p:tgtEl>
                                      </p:cBhvr>
                                      <p:to x="100000" y="95000"/>
                                    </p:animScale>
                                    <p:animScale>
                                      <p:cBhvr>
                                        <p:cTn id="104" dur="166" decel="50000">
                                          <p:stCondLst>
                                            <p:cond delay="1834"/>
                                          </p:stCondLst>
                                        </p:cTn>
                                        <p:tgtEl>
                                          <p:spTgt spid="20"/>
                                        </p:tgtEl>
                                      </p:cBhvr>
                                      <p:to x="100000" y="100000"/>
                                    </p:animScale>
                                  </p:childTnLst>
                                </p:cTn>
                              </p:par>
                            </p:childTnLst>
                          </p:cTn>
                        </p:par>
                      </p:childTnLst>
                    </p:cTn>
                  </p:par>
                  <p:par>
                    <p:cTn id="105" fill="hold">
                      <p:stCondLst>
                        <p:cond delay="indefinite"/>
                      </p:stCondLst>
                      <p:childTnLst>
                        <p:par>
                          <p:cTn id="106" fill="hold">
                            <p:stCondLst>
                              <p:cond delay="0"/>
                            </p:stCondLst>
                            <p:childTnLst>
                              <p:par>
                                <p:cTn id="107" presetID="26" presetClass="entr" presetSubtype="0" fill="hold" nodeType="clickEffect">
                                  <p:stCondLst>
                                    <p:cond delay="0"/>
                                  </p:stCondLst>
                                  <p:childTnLst>
                                    <p:set>
                                      <p:cBhvr>
                                        <p:cTn id="108" dur="1" fill="hold">
                                          <p:stCondLst>
                                            <p:cond delay="0"/>
                                          </p:stCondLst>
                                        </p:cTn>
                                        <p:tgtEl>
                                          <p:spTgt spid="18"/>
                                        </p:tgtEl>
                                        <p:attrNameLst>
                                          <p:attrName>style.visibility</p:attrName>
                                        </p:attrNameLst>
                                      </p:cBhvr>
                                      <p:to>
                                        <p:strVal val="visible"/>
                                      </p:to>
                                    </p:set>
                                    <p:animEffect transition="in" filter="wipe(down)">
                                      <p:cBhvr>
                                        <p:cTn id="109" dur="580">
                                          <p:stCondLst>
                                            <p:cond delay="0"/>
                                          </p:stCondLst>
                                        </p:cTn>
                                        <p:tgtEl>
                                          <p:spTgt spid="18"/>
                                        </p:tgtEl>
                                      </p:cBhvr>
                                    </p:animEffect>
                                    <p:anim calcmode="lin" valueType="num">
                                      <p:cBhvr>
                                        <p:cTn id="110"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11"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12"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113"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114"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115" dur="26">
                                          <p:stCondLst>
                                            <p:cond delay="650"/>
                                          </p:stCondLst>
                                        </p:cTn>
                                        <p:tgtEl>
                                          <p:spTgt spid="18"/>
                                        </p:tgtEl>
                                      </p:cBhvr>
                                      <p:to x="100000" y="60000"/>
                                    </p:animScale>
                                    <p:animScale>
                                      <p:cBhvr>
                                        <p:cTn id="116" dur="166" decel="50000">
                                          <p:stCondLst>
                                            <p:cond delay="676"/>
                                          </p:stCondLst>
                                        </p:cTn>
                                        <p:tgtEl>
                                          <p:spTgt spid="18"/>
                                        </p:tgtEl>
                                      </p:cBhvr>
                                      <p:to x="100000" y="100000"/>
                                    </p:animScale>
                                    <p:animScale>
                                      <p:cBhvr>
                                        <p:cTn id="117" dur="26">
                                          <p:stCondLst>
                                            <p:cond delay="1312"/>
                                          </p:stCondLst>
                                        </p:cTn>
                                        <p:tgtEl>
                                          <p:spTgt spid="18"/>
                                        </p:tgtEl>
                                      </p:cBhvr>
                                      <p:to x="100000" y="80000"/>
                                    </p:animScale>
                                    <p:animScale>
                                      <p:cBhvr>
                                        <p:cTn id="118" dur="166" decel="50000">
                                          <p:stCondLst>
                                            <p:cond delay="1338"/>
                                          </p:stCondLst>
                                        </p:cTn>
                                        <p:tgtEl>
                                          <p:spTgt spid="18"/>
                                        </p:tgtEl>
                                      </p:cBhvr>
                                      <p:to x="100000" y="100000"/>
                                    </p:animScale>
                                    <p:animScale>
                                      <p:cBhvr>
                                        <p:cTn id="119" dur="26">
                                          <p:stCondLst>
                                            <p:cond delay="1642"/>
                                          </p:stCondLst>
                                        </p:cTn>
                                        <p:tgtEl>
                                          <p:spTgt spid="18"/>
                                        </p:tgtEl>
                                      </p:cBhvr>
                                      <p:to x="100000" y="90000"/>
                                    </p:animScale>
                                    <p:animScale>
                                      <p:cBhvr>
                                        <p:cTn id="120" dur="166" decel="50000">
                                          <p:stCondLst>
                                            <p:cond delay="1668"/>
                                          </p:stCondLst>
                                        </p:cTn>
                                        <p:tgtEl>
                                          <p:spTgt spid="18"/>
                                        </p:tgtEl>
                                      </p:cBhvr>
                                      <p:to x="100000" y="100000"/>
                                    </p:animScale>
                                    <p:animScale>
                                      <p:cBhvr>
                                        <p:cTn id="121" dur="26">
                                          <p:stCondLst>
                                            <p:cond delay="1808"/>
                                          </p:stCondLst>
                                        </p:cTn>
                                        <p:tgtEl>
                                          <p:spTgt spid="18"/>
                                        </p:tgtEl>
                                      </p:cBhvr>
                                      <p:to x="100000" y="95000"/>
                                    </p:animScale>
                                    <p:animScale>
                                      <p:cBhvr>
                                        <p:cTn id="122" dur="166" decel="50000">
                                          <p:stCondLst>
                                            <p:cond delay="1834"/>
                                          </p:stCondLst>
                                        </p:cTn>
                                        <p:tgtEl>
                                          <p:spTgt spid="1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CBB6358-32E5-4DBC-8EFF-FA816562AD8B}"/>
              </a:ext>
            </a:extLst>
          </p:cNvPr>
          <p:cNvSpPr txBox="1">
            <a:spLocks/>
          </p:cNvSpPr>
          <p:nvPr/>
        </p:nvSpPr>
        <p:spPr>
          <a:xfrm>
            <a:off x="7565458" y="401854"/>
            <a:ext cx="3660005" cy="938463"/>
          </a:xfrm>
          <a:prstGeom prst="rect">
            <a:avLst/>
          </a:prstGeom>
        </p:spPr>
        <p:txBody>
          <a:bodyPr vert="horz" lIns="91440" tIns="45720" rIns="91440" bIns="45720" rtlCol="1" anchor="ctr">
            <a:normAutofit fontScale="925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הרשמת מסעדה 2\2</a:t>
            </a:r>
          </a:p>
        </p:txBody>
      </p:sp>
      <p:pic>
        <p:nvPicPr>
          <p:cNvPr id="6" name="Picture 5">
            <a:extLst>
              <a:ext uri="{FF2B5EF4-FFF2-40B4-BE49-F238E27FC236}">
                <a16:creationId xmlns:a16="http://schemas.microsoft.com/office/drawing/2014/main" id="{252728B5-8A2E-4BEE-814C-4402D2C31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38463"/>
            <a:ext cx="2773346" cy="4981074"/>
          </a:xfrm>
          <a:prstGeom prst="rect">
            <a:avLst/>
          </a:prstGeom>
        </p:spPr>
      </p:pic>
      <p:sp>
        <p:nvSpPr>
          <p:cNvPr id="7" name="Arrow: Right 6">
            <a:extLst>
              <a:ext uri="{FF2B5EF4-FFF2-40B4-BE49-F238E27FC236}">
                <a16:creationId xmlns:a16="http://schemas.microsoft.com/office/drawing/2014/main" id="{4B1BB8F0-307B-4FE7-8CB8-CF9F792CAFD7}"/>
              </a:ext>
            </a:extLst>
          </p:cNvPr>
          <p:cNvSpPr/>
          <p:nvPr/>
        </p:nvSpPr>
        <p:spPr>
          <a:xfrm>
            <a:off x="2773346" y="3015114"/>
            <a:ext cx="933650" cy="413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9" name="Picture 8">
            <a:extLst>
              <a:ext uri="{FF2B5EF4-FFF2-40B4-BE49-F238E27FC236}">
                <a16:creationId xmlns:a16="http://schemas.microsoft.com/office/drawing/2014/main" id="{A21FB86A-44B2-4772-BD2C-6A4DF3A503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6996" y="938463"/>
            <a:ext cx="2747809" cy="4981074"/>
          </a:xfrm>
          <a:prstGeom prst="rect">
            <a:avLst/>
          </a:prstGeom>
        </p:spPr>
      </p:pic>
      <p:pic>
        <p:nvPicPr>
          <p:cNvPr id="10" name="Picture 9">
            <a:extLst>
              <a:ext uri="{FF2B5EF4-FFF2-40B4-BE49-F238E27FC236}">
                <a16:creationId xmlns:a16="http://schemas.microsoft.com/office/drawing/2014/main" id="{F04C9650-A94C-4631-BEC1-BF1D9D1275EE}"/>
              </a:ext>
            </a:extLst>
          </p:cNvPr>
          <p:cNvPicPr>
            <a:picLocks noChangeAspect="1"/>
          </p:cNvPicPr>
          <p:nvPr/>
        </p:nvPicPr>
        <p:blipFill>
          <a:blip r:embed="rId4"/>
          <a:stretch>
            <a:fillRect/>
          </a:stretch>
        </p:blipFill>
        <p:spPr>
          <a:xfrm>
            <a:off x="7138149" y="2114851"/>
            <a:ext cx="4899106" cy="2351571"/>
          </a:xfrm>
          <a:prstGeom prst="rect">
            <a:avLst/>
          </a:prstGeom>
        </p:spPr>
      </p:pic>
      <p:sp>
        <p:nvSpPr>
          <p:cNvPr id="12" name="Arrow: Right 11">
            <a:extLst>
              <a:ext uri="{FF2B5EF4-FFF2-40B4-BE49-F238E27FC236}">
                <a16:creationId xmlns:a16="http://schemas.microsoft.com/office/drawing/2014/main" id="{306BCBDF-6E61-4C0C-A64C-AD8328A21C38}"/>
              </a:ext>
            </a:extLst>
          </p:cNvPr>
          <p:cNvSpPr/>
          <p:nvPr/>
        </p:nvSpPr>
        <p:spPr>
          <a:xfrm>
            <a:off x="6454805" y="3083694"/>
            <a:ext cx="860395" cy="413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388771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503D5-D4CD-46F4-89D9-83EC55D2EF8D}"/>
              </a:ext>
            </a:extLst>
          </p:cNvPr>
          <p:cNvSpPr>
            <a:spLocks noGrp="1"/>
          </p:cNvSpPr>
          <p:nvPr>
            <p:ph type="title"/>
          </p:nvPr>
        </p:nvSpPr>
        <p:spPr>
          <a:xfrm>
            <a:off x="7275136" y="471625"/>
            <a:ext cx="4570396" cy="789272"/>
          </a:xfrm>
        </p:spPr>
        <p:txBody>
          <a:bodyPr/>
          <a:lstStyle/>
          <a:p>
            <a:r>
              <a:rPr lang="he-IL" dirty="0"/>
              <a:t>עריכת פרטי משתמש</a:t>
            </a:r>
          </a:p>
        </p:txBody>
      </p:sp>
      <p:pic>
        <p:nvPicPr>
          <p:cNvPr id="5" name="Picture 4">
            <a:extLst>
              <a:ext uri="{FF2B5EF4-FFF2-40B4-BE49-F238E27FC236}">
                <a16:creationId xmlns:a16="http://schemas.microsoft.com/office/drawing/2014/main" id="{E98272FB-D51C-4BC6-BDA3-9CA00DEEA1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91913"/>
            <a:ext cx="2631666" cy="4923323"/>
          </a:xfrm>
          <a:prstGeom prst="rect">
            <a:avLst/>
          </a:prstGeom>
        </p:spPr>
      </p:pic>
      <p:sp>
        <p:nvSpPr>
          <p:cNvPr id="6" name="Arrow: Right 5">
            <a:extLst>
              <a:ext uri="{FF2B5EF4-FFF2-40B4-BE49-F238E27FC236}">
                <a16:creationId xmlns:a16="http://schemas.microsoft.com/office/drawing/2014/main" id="{C72B3BE5-54C6-4D4F-B41B-0406B1A80084}"/>
              </a:ext>
            </a:extLst>
          </p:cNvPr>
          <p:cNvSpPr/>
          <p:nvPr/>
        </p:nvSpPr>
        <p:spPr>
          <a:xfrm>
            <a:off x="2631666"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92D23578-490D-4C4B-B787-56621DBF7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1820" y="1491912"/>
            <a:ext cx="2658181" cy="4923323"/>
          </a:xfrm>
          <a:prstGeom prst="rect">
            <a:avLst/>
          </a:prstGeom>
        </p:spPr>
      </p:pic>
      <p:sp>
        <p:nvSpPr>
          <p:cNvPr id="11" name="Arrow: Right 10">
            <a:extLst>
              <a:ext uri="{FF2B5EF4-FFF2-40B4-BE49-F238E27FC236}">
                <a16:creationId xmlns:a16="http://schemas.microsoft.com/office/drawing/2014/main" id="{5B014396-BF9E-49BB-91B6-C438BB72523A}"/>
              </a:ext>
            </a:extLst>
          </p:cNvPr>
          <p:cNvSpPr/>
          <p:nvPr/>
        </p:nvSpPr>
        <p:spPr>
          <a:xfrm>
            <a:off x="5842508"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3" name="Picture 12">
            <a:extLst>
              <a:ext uri="{FF2B5EF4-FFF2-40B4-BE49-F238E27FC236}">
                <a16:creationId xmlns:a16="http://schemas.microsoft.com/office/drawing/2014/main" id="{2AC2E3C0-DD20-423E-AEC5-FF2933A352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1170" y="1457144"/>
            <a:ext cx="2610431" cy="4958091"/>
          </a:xfrm>
          <a:prstGeom prst="rect">
            <a:avLst/>
          </a:prstGeom>
        </p:spPr>
      </p:pic>
      <p:pic>
        <p:nvPicPr>
          <p:cNvPr id="14" name="Picture 13">
            <a:extLst>
              <a:ext uri="{FF2B5EF4-FFF2-40B4-BE49-F238E27FC236}">
                <a16:creationId xmlns:a16="http://schemas.microsoft.com/office/drawing/2014/main" id="{452301B9-643A-4602-B447-4E110D4FA50C}"/>
              </a:ext>
            </a:extLst>
          </p:cNvPr>
          <p:cNvPicPr>
            <a:picLocks noChangeAspect="1"/>
          </p:cNvPicPr>
          <p:nvPr/>
        </p:nvPicPr>
        <p:blipFill>
          <a:blip r:embed="rId5"/>
          <a:stretch>
            <a:fillRect/>
          </a:stretch>
        </p:blipFill>
        <p:spPr>
          <a:xfrm>
            <a:off x="9278754" y="2424462"/>
            <a:ext cx="2913246" cy="2004055"/>
          </a:xfrm>
          <a:prstGeom prst="rect">
            <a:avLst/>
          </a:prstGeom>
        </p:spPr>
      </p:pic>
      <p:sp>
        <p:nvSpPr>
          <p:cNvPr id="15" name="Arrow: Right 14">
            <a:extLst>
              <a:ext uri="{FF2B5EF4-FFF2-40B4-BE49-F238E27FC236}">
                <a16:creationId xmlns:a16="http://schemas.microsoft.com/office/drawing/2014/main" id="{C90C9375-74CD-4E3B-9642-1D0268808091}"/>
              </a:ext>
            </a:extLst>
          </p:cNvPr>
          <p:cNvSpPr/>
          <p:nvPr/>
        </p:nvSpPr>
        <p:spPr>
          <a:xfrm>
            <a:off x="8963851" y="320390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3744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6"/>
                                        </p:tgtEl>
                                      </p:cBhvr>
                                    </p:animEffect>
                                    <p:animScale>
                                      <p:cBhvr>
                                        <p:cTn id="10" dur="250" autoRev="1" fill="hold"/>
                                        <p:tgtEl>
                                          <p:spTgt spid="6"/>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nodeType="clickEffect">
                                  <p:stCondLst>
                                    <p:cond delay="0"/>
                                  </p:stCondLst>
                                  <p:childTnLst>
                                    <p:animEffect transition="out" filter="fade">
                                      <p:cBhvr>
                                        <p:cTn id="14" dur="500" tmFilter="0, 0; .2, .5; .8, .5; 1, 0"/>
                                        <p:tgtEl>
                                          <p:spTgt spid="10"/>
                                        </p:tgtEl>
                                      </p:cBhvr>
                                    </p:animEffect>
                                    <p:animScale>
                                      <p:cBhvr>
                                        <p:cTn id="15" dur="250" autoRev="1" fill="hold"/>
                                        <p:tgtEl>
                                          <p:spTgt spid="10"/>
                                        </p:tgtEl>
                                      </p:cBhvr>
                                      <p:by x="105000" y="105000"/>
                                    </p:animScale>
                                  </p:childTnLst>
                                </p:cTn>
                              </p:par>
                              <p:par>
                                <p:cTn id="16" presetID="26" presetClass="emph" presetSubtype="0" fill="hold" grpId="0" nodeType="withEffect">
                                  <p:stCondLst>
                                    <p:cond delay="0"/>
                                  </p:stCondLst>
                                  <p:childTnLst>
                                    <p:animEffect transition="out" filter="fade">
                                      <p:cBhvr>
                                        <p:cTn id="17" dur="500" tmFilter="0, 0; .2, .5; .8, .5; 1, 0"/>
                                        <p:tgtEl>
                                          <p:spTgt spid="11"/>
                                        </p:tgtEl>
                                      </p:cBhvr>
                                    </p:animEffect>
                                    <p:animScale>
                                      <p:cBhvr>
                                        <p:cTn id="18" dur="250" autoRev="1" fill="hold"/>
                                        <p:tgtEl>
                                          <p:spTgt spid="11"/>
                                        </p:tgtEl>
                                      </p:cBhvr>
                                      <p:by x="105000" y="105000"/>
                                    </p:animScale>
                                  </p:childTnLst>
                                </p:cTn>
                              </p:par>
                            </p:childTnLst>
                          </p:cTn>
                        </p:par>
                      </p:childTnLst>
                    </p:cTn>
                  </p:par>
                  <p:par>
                    <p:cTn id="19" fill="hold">
                      <p:stCondLst>
                        <p:cond delay="indefinite"/>
                      </p:stCondLst>
                      <p:childTnLst>
                        <p:par>
                          <p:cTn id="20" fill="hold">
                            <p:stCondLst>
                              <p:cond delay="0"/>
                            </p:stCondLst>
                            <p:childTnLst>
                              <p:par>
                                <p:cTn id="21" presetID="26" presetClass="emph" presetSubtype="0" fill="hold" nodeType="clickEffect">
                                  <p:stCondLst>
                                    <p:cond delay="0"/>
                                  </p:stCondLst>
                                  <p:childTnLst>
                                    <p:animEffect transition="out" filter="fade">
                                      <p:cBhvr>
                                        <p:cTn id="22" dur="500" tmFilter="0, 0; .2, .5; .8, .5; 1, 0"/>
                                        <p:tgtEl>
                                          <p:spTgt spid="13"/>
                                        </p:tgtEl>
                                      </p:cBhvr>
                                    </p:animEffect>
                                    <p:animScale>
                                      <p:cBhvr>
                                        <p:cTn id="23" dur="250" autoRev="1" fill="hold"/>
                                        <p:tgtEl>
                                          <p:spTgt spid="13"/>
                                        </p:tgtEl>
                                      </p:cBhvr>
                                      <p:by x="105000" y="105000"/>
                                    </p:animScale>
                                  </p:childTnLst>
                                </p:cTn>
                              </p:par>
                              <p:par>
                                <p:cTn id="24" presetID="26" presetClass="emph" presetSubtype="0" fill="hold" grpId="0" nodeType="withEffect">
                                  <p:stCondLst>
                                    <p:cond delay="0"/>
                                  </p:stCondLst>
                                  <p:childTnLst>
                                    <p:animEffect transition="out" filter="fade">
                                      <p:cBhvr>
                                        <p:cTn id="25" dur="500" tmFilter="0, 0; .2, .5; .8, .5; 1, 0"/>
                                        <p:tgtEl>
                                          <p:spTgt spid="15"/>
                                        </p:tgtEl>
                                      </p:cBhvr>
                                    </p:animEffect>
                                    <p:animScale>
                                      <p:cBhvr>
                                        <p:cTn id="26" dur="250" autoRev="1" fill="hold"/>
                                        <p:tgtEl>
                                          <p:spTgt spid="15"/>
                                        </p:tgtEl>
                                      </p:cBhvr>
                                      <p:by x="105000" y="105000"/>
                                    </p:animScale>
                                  </p:childTnLst>
                                </p:cTn>
                              </p:par>
                            </p:childTnLst>
                          </p:cTn>
                        </p:par>
                      </p:childTnLst>
                    </p:cTn>
                  </p:par>
                  <p:par>
                    <p:cTn id="27" fill="hold">
                      <p:stCondLst>
                        <p:cond delay="indefinite"/>
                      </p:stCondLst>
                      <p:childTnLst>
                        <p:par>
                          <p:cTn id="28" fill="hold">
                            <p:stCondLst>
                              <p:cond delay="0"/>
                            </p:stCondLst>
                            <p:childTnLst>
                              <p:par>
                                <p:cTn id="29" presetID="26" presetClass="emph" presetSubtype="0" fill="hold" nodeType="clickEffect">
                                  <p:stCondLst>
                                    <p:cond delay="0"/>
                                  </p:stCondLst>
                                  <p:childTnLst>
                                    <p:animEffect transition="out" filter="fade">
                                      <p:cBhvr>
                                        <p:cTn id="30" dur="500" tmFilter="0, 0; .2, .5; .8, .5; 1, 0"/>
                                        <p:tgtEl>
                                          <p:spTgt spid="14"/>
                                        </p:tgtEl>
                                      </p:cBhvr>
                                    </p:animEffect>
                                    <p:animScale>
                                      <p:cBhvr>
                                        <p:cTn id="31"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15412-F083-4E72-88A0-7D85741FDB6C}"/>
              </a:ext>
            </a:extLst>
          </p:cNvPr>
          <p:cNvSpPr>
            <a:spLocks noGrp="1"/>
          </p:cNvSpPr>
          <p:nvPr>
            <p:ph type="title"/>
          </p:nvPr>
        </p:nvSpPr>
        <p:spPr>
          <a:xfrm>
            <a:off x="6998786" y="481594"/>
            <a:ext cx="4330150" cy="769690"/>
          </a:xfrm>
        </p:spPr>
        <p:txBody>
          <a:bodyPr/>
          <a:lstStyle/>
          <a:p>
            <a:r>
              <a:rPr lang="he-IL" dirty="0"/>
              <a:t>עריכת תפריט המסעדה</a:t>
            </a:r>
          </a:p>
        </p:txBody>
      </p:sp>
      <p:pic>
        <p:nvPicPr>
          <p:cNvPr id="4" name="Picture 3">
            <a:extLst>
              <a:ext uri="{FF2B5EF4-FFF2-40B4-BE49-F238E27FC236}">
                <a16:creationId xmlns:a16="http://schemas.microsoft.com/office/drawing/2014/main" id="{51150492-43DD-4FF6-88FD-05C7C7C8E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97789"/>
            <a:ext cx="2658181" cy="4923323"/>
          </a:xfrm>
          <a:prstGeom prst="rect">
            <a:avLst/>
          </a:prstGeom>
        </p:spPr>
      </p:pic>
      <p:sp>
        <p:nvSpPr>
          <p:cNvPr id="5" name="Arrow: Right 4">
            <a:extLst>
              <a:ext uri="{FF2B5EF4-FFF2-40B4-BE49-F238E27FC236}">
                <a16:creationId xmlns:a16="http://schemas.microsoft.com/office/drawing/2014/main" id="{B8A31ADF-1793-4EC6-AEE2-C6FF29DDB8B3}"/>
              </a:ext>
            </a:extLst>
          </p:cNvPr>
          <p:cNvSpPr/>
          <p:nvPr/>
        </p:nvSpPr>
        <p:spPr>
          <a:xfrm>
            <a:off x="2658181"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ED07A49D-C5B3-4878-996F-3A25F5F7BB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9280" y="1597788"/>
            <a:ext cx="2626001" cy="4923324"/>
          </a:xfrm>
          <a:prstGeom prst="rect">
            <a:avLst/>
          </a:prstGeom>
        </p:spPr>
      </p:pic>
      <p:pic>
        <p:nvPicPr>
          <p:cNvPr id="9" name="Picture 8">
            <a:extLst>
              <a:ext uri="{FF2B5EF4-FFF2-40B4-BE49-F238E27FC236}">
                <a16:creationId xmlns:a16="http://schemas.microsoft.com/office/drawing/2014/main" id="{1CBCCD5D-23B6-4E19-8D1D-64E51E261F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6380" y="1597788"/>
            <a:ext cx="2626001" cy="4865725"/>
          </a:xfrm>
          <a:prstGeom prst="rect">
            <a:avLst/>
          </a:prstGeom>
        </p:spPr>
      </p:pic>
      <p:sp>
        <p:nvSpPr>
          <p:cNvPr id="10" name="Arrow: Right 9">
            <a:extLst>
              <a:ext uri="{FF2B5EF4-FFF2-40B4-BE49-F238E27FC236}">
                <a16:creationId xmlns:a16="http://schemas.microsoft.com/office/drawing/2014/main" id="{19E07032-B621-4B0E-AEAD-10C2E26E31F2}"/>
              </a:ext>
            </a:extLst>
          </p:cNvPr>
          <p:cNvSpPr/>
          <p:nvPr/>
        </p:nvSpPr>
        <p:spPr>
          <a:xfrm>
            <a:off x="5885281"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2" name="Picture 11">
            <a:extLst>
              <a:ext uri="{FF2B5EF4-FFF2-40B4-BE49-F238E27FC236}">
                <a16:creationId xmlns:a16="http://schemas.microsoft.com/office/drawing/2014/main" id="{86F612B3-0587-4A00-A05D-4353E61847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59998" y="1540189"/>
            <a:ext cx="2347293" cy="4923324"/>
          </a:xfrm>
          <a:prstGeom prst="rect">
            <a:avLst/>
          </a:prstGeom>
        </p:spPr>
      </p:pic>
      <p:sp>
        <p:nvSpPr>
          <p:cNvPr id="13" name="Arrow: Right 12">
            <a:extLst>
              <a:ext uri="{FF2B5EF4-FFF2-40B4-BE49-F238E27FC236}">
                <a16:creationId xmlns:a16="http://schemas.microsoft.com/office/drawing/2014/main" id="{EA4DAECE-D020-44A9-8B7C-F4EDC7D9D1C7}"/>
              </a:ext>
            </a:extLst>
          </p:cNvPr>
          <p:cNvSpPr/>
          <p:nvPr/>
        </p:nvSpPr>
        <p:spPr>
          <a:xfrm>
            <a:off x="9191079" y="3428999"/>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C06BEBB1-AD21-47F5-B783-55A4766310C7}"/>
              </a:ext>
            </a:extLst>
          </p:cNvPr>
          <p:cNvPicPr>
            <a:picLocks noChangeAspect="1"/>
          </p:cNvPicPr>
          <p:nvPr/>
        </p:nvPicPr>
        <p:blipFill>
          <a:blip r:embed="rId6"/>
          <a:stretch>
            <a:fillRect/>
          </a:stretch>
        </p:blipFill>
        <p:spPr>
          <a:xfrm>
            <a:off x="3631951" y="2005011"/>
            <a:ext cx="3895725" cy="2847975"/>
          </a:xfrm>
          <a:prstGeom prst="rect">
            <a:avLst/>
          </a:prstGeom>
        </p:spPr>
      </p:pic>
    </p:spTree>
    <p:extLst>
      <p:ext uri="{BB962C8B-B14F-4D97-AF65-F5344CB8AC3E}">
        <p14:creationId xmlns:p14="http://schemas.microsoft.com/office/powerpoint/2010/main" val="359759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arn(inVertic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22E4D-D600-4FCC-9482-D31546662B24}"/>
              </a:ext>
            </a:extLst>
          </p:cNvPr>
          <p:cNvSpPr>
            <a:spLocks noGrp="1"/>
          </p:cNvSpPr>
          <p:nvPr>
            <p:ph type="title"/>
          </p:nvPr>
        </p:nvSpPr>
        <p:spPr>
          <a:xfrm>
            <a:off x="7354919" y="452718"/>
            <a:ext cx="4031767" cy="721564"/>
          </a:xfrm>
        </p:spPr>
        <p:txBody>
          <a:bodyPr/>
          <a:lstStyle/>
          <a:p>
            <a:r>
              <a:rPr lang="he-IL" dirty="0"/>
              <a:t>יצירת תפריט מסעדה</a:t>
            </a:r>
          </a:p>
        </p:txBody>
      </p:sp>
      <p:pic>
        <p:nvPicPr>
          <p:cNvPr id="5" name="Picture 4">
            <a:extLst>
              <a:ext uri="{FF2B5EF4-FFF2-40B4-BE49-F238E27FC236}">
                <a16:creationId xmlns:a16="http://schemas.microsoft.com/office/drawing/2014/main" id="{D72F7537-F81B-4047-8B1B-63D08D7194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726" y="1716857"/>
            <a:ext cx="2402724" cy="4554001"/>
          </a:xfrm>
          <a:prstGeom prst="rect">
            <a:avLst/>
          </a:prstGeom>
        </p:spPr>
      </p:pic>
      <p:pic>
        <p:nvPicPr>
          <p:cNvPr id="9" name="Picture 8">
            <a:extLst>
              <a:ext uri="{FF2B5EF4-FFF2-40B4-BE49-F238E27FC236}">
                <a16:creationId xmlns:a16="http://schemas.microsoft.com/office/drawing/2014/main" id="{B1AA9F36-6EBB-4E06-888A-C3D2D142EA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4369" y="1690388"/>
            <a:ext cx="2402725" cy="4555817"/>
          </a:xfrm>
          <a:prstGeom prst="rect">
            <a:avLst/>
          </a:prstGeom>
        </p:spPr>
      </p:pic>
      <p:sp>
        <p:nvSpPr>
          <p:cNvPr id="10" name="Arrow: Right 9">
            <a:extLst>
              <a:ext uri="{FF2B5EF4-FFF2-40B4-BE49-F238E27FC236}">
                <a16:creationId xmlns:a16="http://schemas.microsoft.com/office/drawing/2014/main" id="{6B372C35-A343-4618-AA2E-F8FD6A92C3E3}"/>
              </a:ext>
            </a:extLst>
          </p:cNvPr>
          <p:cNvSpPr/>
          <p:nvPr/>
        </p:nvSpPr>
        <p:spPr>
          <a:xfrm>
            <a:off x="2685450"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2" name="Picture 11">
            <a:extLst>
              <a:ext uri="{FF2B5EF4-FFF2-40B4-BE49-F238E27FC236}">
                <a16:creationId xmlns:a16="http://schemas.microsoft.com/office/drawing/2014/main" id="{9A06F191-A396-4E3A-AEC1-EAA87A3F2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4881" y="1716857"/>
            <a:ext cx="2470931" cy="4642162"/>
          </a:xfrm>
          <a:prstGeom prst="rect">
            <a:avLst/>
          </a:prstGeom>
        </p:spPr>
      </p:pic>
      <p:sp>
        <p:nvSpPr>
          <p:cNvPr id="13" name="Arrow: Right 12">
            <a:extLst>
              <a:ext uri="{FF2B5EF4-FFF2-40B4-BE49-F238E27FC236}">
                <a16:creationId xmlns:a16="http://schemas.microsoft.com/office/drawing/2014/main" id="{BFD26EB1-7293-4832-B41E-75C3656AF6A8}"/>
              </a:ext>
            </a:extLst>
          </p:cNvPr>
          <p:cNvSpPr/>
          <p:nvPr/>
        </p:nvSpPr>
        <p:spPr>
          <a:xfrm>
            <a:off x="5681528"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5" name="Picture 14">
            <a:extLst>
              <a:ext uri="{FF2B5EF4-FFF2-40B4-BE49-F238E27FC236}">
                <a16:creationId xmlns:a16="http://schemas.microsoft.com/office/drawing/2014/main" id="{A7E6DDF8-27AE-4B4F-88BD-CA49A0890A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63599" y="1690388"/>
            <a:ext cx="2470932" cy="4650601"/>
          </a:xfrm>
          <a:prstGeom prst="rect">
            <a:avLst/>
          </a:prstGeom>
        </p:spPr>
      </p:pic>
      <p:sp>
        <p:nvSpPr>
          <p:cNvPr id="16" name="Arrow: Right 15">
            <a:extLst>
              <a:ext uri="{FF2B5EF4-FFF2-40B4-BE49-F238E27FC236}">
                <a16:creationId xmlns:a16="http://schemas.microsoft.com/office/drawing/2014/main" id="{45803B59-C6DF-4C0E-BDCB-63D196B23C77}"/>
              </a:ext>
            </a:extLst>
          </p:cNvPr>
          <p:cNvSpPr/>
          <p:nvPr/>
        </p:nvSpPr>
        <p:spPr>
          <a:xfrm>
            <a:off x="875191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0F3FE336-00EB-4BAD-9760-C839A1C19700}"/>
              </a:ext>
            </a:extLst>
          </p:cNvPr>
          <p:cNvPicPr>
            <a:picLocks noChangeAspect="1"/>
          </p:cNvPicPr>
          <p:nvPr/>
        </p:nvPicPr>
        <p:blipFill>
          <a:blip r:embed="rId6"/>
          <a:stretch>
            <a:fillRect/>
          </a:stretch>
        </p:blipFill>
        <p:spPr>
          <a:xfrm>
            <a:off x="4081346" y="2395537"/>
            <a:ext cx="3429000" cy="2066925"/>
          </a:xfrm>
          <a:prstGeom prst="rect">
            <a:avLst/>
          </a:prstGeom>
        </p:spPr>
      </p:pic>
    </p:spTree>
    <p:extLst>
      <p:ext uri="{BB962C8B-B14F-4D97-AF65-F5344CB8AC3E}">
        <p14:creationId xmlns:p14="http://schemas.microsoft.com/office/powerpoint/2010/main" val="314572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circle(in)">
                                      <p:cBhvr>
                                        <p:cTn id="13" dur="2000"/>
                                        <p:tgtEl>
                                          <p:spTgt spid="9"/>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circle(in)">
                                      <p:cBhvr>
                                        <p:cTn id="16" dur="2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heel(1)">
                                      <p:cBhvr>
                                        <p:cTn id="21" dur="2000"/>
                                        <p:tgtEl>
                                          <p:spTgt spid="16"/>
                                        </p:tgtEl>
                                      </p:cBhvr>
                                    </p:animEffect>
                                  </p:childTnLst>
                                </p:cTn>
                              </p:par>
                              <p:par>
                                <p:cTn id="22" presetID="21" presetClass="entr" presetSubtype="1"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heel(1)">
                                      <p:cBhvr>
                                        <p:cTn id="24" dur="20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circle(in)">
                                      <p:cBhvr>
                                        <p:cTn id="36"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FAC5BCC-232A-4B6B-B744-85B603F18FE9}"/>
              </a:ext>
            </a:extLst>
          </p:cNvPr>
          <p:cNvSpPr>
            <a:spLocks noGrp="1"/>
          </p:cNvSpPr>
          <p:nvPr>
            <p:ph type="title"/>
          </p:nvPr>
        </p:nvSpPr>
        <p:spPr>
          <a:xfrm>
            <a:off x="9886364" y="431699"/>
            <a:ext cx="1577325" cy="914069"/>
          </a:xfrm>
        </p:spPr>
        <p:txBody>
          <a:bodyPr/>
          <a:lstStyle/>
          <a:p>
            <a:r>
              <a:rPr lang="he-IL" dirty="0"/>
              <a:t>מטרות</a:t>
            </a:r>
          </a:p>
        </p:txBody>
      </p:sp>
      <p:sp>
        <p:nvSpPr>
          <p:cNvPr id="3" name="מציין מיקום תוכן 2">
            <a:extLst>
              <a:ext uri="{FF2B5EF4-FFF2-40B4-BE49-F238E27FC236}">
                <a16:creationId xmlns:a16="http://schemas.microsoft.com/office/drawing/2014/main" id="{5CE41104-13EA-4FEE-BBFF-ED6CDDD215C6}"/>
              </a:ext>
            </a:extLst>
          </p:cNvPr>
          <p:cNvSpPr>
            <a:spLocks noGrp="1"/>
          </p:cNvSpPr>
          <p:nvPr>
            <p:ph idx="1"/>
          </p:nvPr>
        </p:nvSpPr>
        <p:spPr>
          <a:xfrm>
            <a:off x="1526964" y="1581281"/>
            <a:ext cx="8946541" cy="4195481"/>
          </a:xfrm>
        </p:spPr>
        <p:txBody>
          <a:bodyPr>
            <a:normAutofit/>
          </a:bodyPr>
          <a:lstStyle/>
          <a:p>
            <a:r>
              <a:rPr lang="he-IL" sz="2800" dirty="0"/>
              <a:t>לאפשר </a:t>
            </a:r>
            <a:r>
              <a:rPr lang="he-IL" sz="2800" u="sng" dirty="0"/>
              <a:t>ללקוחות</a:t>
            </a:r>
            <a:r>
              <a:rPr lang="he-IL" sz="2800" dirty="0"/>
              <a:t> להזמין אוכל ממסעדות שונות בצורה נוחה וגנרית, בהתבסס על מקום המגורים שלהם, העדפות באוכל (כשרות, צמחונות) והזמנות קודמות, לאפשר </a:t>
            </a:r>
            <a:r>
              <a:rPr lang="he-IL" sz="2800" u="sng" dirty="0"/>
              <a:t>ללקוחות</a:t>
            </a:r>
            <a:r>
              <a:rPr lang="he-IL" sz="2800" dirty="0"/>
              <a:t> לעקוב בקלות ונוחות אחר ההזמנה שלהם בזמן אמת.</a:t>
            </a:r>
          </a:p>
          <a:p>
            <a:r>
              <a:rPr lang="he-IL" sz="2800" dirty="0"/>
              <a:t>לאפשר </a:t>
            </a:r>
            <a:r>
              <a:rPr lang="he-IL" sz="2800" u="sng" dirty="0"/>
              <a:t>לבעלי מסעדות</a:t>
            </a:r>
            <a:r>
              <a:rPr lang="he-IL" sz="2800" dirty="0"/>
              <a:t> לפרסם את המסעדה שלהם בפלטפורמה – לעלות ולערוך את התפריט שלהם בעצמם ובצורה גנרית, לקבל מידע על סטטיסטיקת הרכישות דרך האפליקציה, לנהל הזמנות "חיות" בזמן אמת ולעקוב אחר היסטוריית ההזמנות.</a:t>
            </a:r>
          </a:p>
        </p:txBody>
      </p:sp>
    </p:spTree>
    <p:extLst>
      <p:ext uri="{BB962C8B-B14F-4D97-AF65-F5344CB8AC3E}">
        <p14:creationId xmlns:p14="http://schemas.microsoft.com/office/powerpoint/2010/main" val="2693929290"/>
      </p:ext>
    </p:extLst>
  </p:cSld>
  <p:clrMapOvr>
    <a:masterClrMapping/>
  </p:clrMapOvr>
  <mc:AlternateContent xmlns:mc="http://schemas.openxmlformats.org/markup-compatibility/2006" xmlns:p14="http://schemas.microsoft.com/office/powerpoint/2010/main">
    <mc:Choice Requires="p14">
      <p:transition spd="slow" p14:dur="3400">
        <p14:reveal thruBlk="1" dir="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24478-366C-4456-BB47-B08938964B85}"/>
              </a:ext>
            </a:extLst>
          </p:cNvPr>
          <p:cNvSpPr>
            <a:spLocks noGrp="1"/>
          </p:cNvSpPr>
          <p:nvPr>
            <p:ph type="title"/>
          </p:nvPr>
        </p:nvSpPr>
        <p:spPr>
          <a:xfrm>
            <a:off x="7807306" y="500844"/>
            <a:ext cx="3685257" cy="740815"/>
          </a:xfrm>
        </p:spPr>
        <p:txBody>
          <a:bodyPr/>
          <a:lstStyle/>
          <a:p>
            <a:r>
              <a:rPr lang="he-IL" dirty="0"/>
              <a:t>היסטוריית הזמנות</a:t>
            </a:r>
          </a:p>
        </p:txBody>
      </p:sp>
      <p:pic>
        <p:nvPicPr>
          <p:cNvPr id="4" name="Picture 3">
            <a:extLst>
              <a:ext uri="{FF2B5EF4-FFF2-40B4-BE49-F238E27FC236}">
                <a16:creationId xmlns:a16="http://schemas.microsoft.com/office/drawing/2014/main" id="{B8434015-E9FC-4CA6-9ED9-C8274ADEA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4278"/>
            <a:ext cx="2631666" cy="4923323"/>
          </a:xfrm>
          <a:prstGeom prst="rect">
            <a:avLst/>
          </a:prstGeom>
        </p:spPr>
      </p:pic>
      <p:sp>
        <p:nvSpPr>
          <p:cNvPr id="5" name="Arrow: Right 4">
            <a:extLst>
              <a:ext uri="{FF2B5EF4-FFF2-40B4-BE49-F238E27FC236}">
                <a16:creationId xmlns:a16="http://schemas.microsoft.com/office/drawing/2014/main" id="{6E531EF0-2E34-42DB-A412-946C16448759}"/>
              </a:ext>
            </a:extLst>
          </p:cNvPr>
          <p:cNvSpPr/>
          <p:nvPr/>
        </p:nvSpPr>
        <p:spPr>
          <a:xfrm>
            <a:off x="2631666" y="3457875"/>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2F05F0B0-E4CE-4952-B25D-3FA5DDAAA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585" y="1174277"/>
            <a:ext cx="2967165" cy="4923324"/>
          </a:xfrm>
          <a:prstGeom prst="rect">
            <a:avLst/>
          </a:prstGeom>
        </p:spPr>
      </p:pic>
      <p:pic>
        <p:nvPicPr>
          <p:cNvPr id="9" name="Picture 8">
            <a:extLst>
              <a:ext uri="{FF2B5EF4-FFF2-40B4-BE49-F238E27FC236}">
                <a16:creationId xmlns:a16="http://schemas.microsoft.com/office/drawing/2014/main" id="{1FFD7FD6-B1A7-41D6-961A-D2A80D874A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6669" y="1155026"/>
            <a:ext cx="2666801" cy="4923325"/>
          </a:xfrm>
          <a:prstGeom prst="rect">
            <a:avLst/>
          </a:prstGeom>
        </p:spPr>
      </p:pic>
      <p:sp>
        <p:nvSpPr>
          <p:cNvPr id="10" name="Arrow: Right 9">
            <a:extLst>
              <a:ext uri="{FF2B5EF4-FFF2-40B4-BE49-F238E27FC236}">
                <a16:creationId xmlns:a16="http://schemas.microsoft.com/office/drawing/2014/main" id="{6DB24F97-3E66-43E8-93DB-3B858F6D4045}"/>
              </a:ext>
            </a:extLst>
          </p:cNvPr>
          <p:cNvSpPr/>
          <p:nvPr/>
        </p:nvSpPr>
        <p:spPr>
          <a:xfrm>
            <a:off x="6167750" y="3457875"/>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043592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F95C-4CAF-4444-82CE-3A34F2A0644C}"/>
              </a:ext>
            </a:extLst>
          </p:cNvPr>
          <p:cNvSpPr>
            <a:spLocks noGrp="1"/>
          </p:cNvSpPr>
          <p:nvPr>
            <p:ph type="title"/>
          </p:nvPr>
        </p:nvSpPr>
        <p:spPr>
          <a:xfrm>
            <a:off x="5179610" y="445168"/>
            <a:ext cx="6226327" cy="904444"/>
          </a:xfrm>
        </p:spPr>
        <p:txBody>
          <a:bodyPr/>
          <a:lstStyle/>
          <a:p>
            <a:r>
              <a:rPr lang="he-IL" dirty="0"/>
              <a:t>סטטיסטיקת הזמנות מהאפליקציה</a:t>
            </a:r>
          </a:p>
        </p:txBody>
      </p:sp>
      <p:pic>
        <p:nvPicPr>
          <p:cNvPr id="4" name="Picture 3">
            <a:extLst>
              <a:ext uri="{FF2B5EF4-FFF2-40B4-BE49-F238E27FC236}">
                <a16:creationId xmlns:a16="http://schemas.microsoft.com/office/drawing/2014/main" id="{109FF58D-30AA-4FA9-BE37-2AB70C63B5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5287"/>
            <a:ext cx="2631666" cy="4923323"/>
          </a:xfrm>
          <a:prstGeom prst="rect">
            <a:avLst/>
          </a:prstGeom>
        </p:spPr>
      </p:pic>
      <p:sp>
        <p:nvSpPr>
          <p:cNvPr id="5" name="Arrow: Right 4">
            <a:extLst>
              <a:ext uri="{FF2B5EF4-FFF2-40B4-BE49-F238E27FC236}">
                <a16:creationId xmlns:a16="http://schemas.microsoft.com/office/drawing/2014/main" id="{6C1689FD-B269-440C-8CEB-1435C065F020}"/>
              </a:ext>
            </a:extLst>
          </p:cNvPr>
          <p:cNvSpPr/>
          <p:nvPr/>
        </p:nvSpPr>
        <p:spPr>
          <a:xfrm>
            <a:off x="2631666"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6" name="Picture 5">
            <a:extLst>
              <a:ext uri="{FF2B5EF4-FFF2-40B4-BE49-F238E27FC236}">
                <a16:creationId xmlns:a16="http://schemas.microsoft.com/office/drawing/2014/main" id="{8656996F-615B-47E1-84F0-09074A3F89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585" y="1405286"/>
            <a:ext cx="2967165" cy="4923324"/>
          </a:xfrm>
          <a:prstGeom prst="rect">
            <a:avLst/>
          </a:prstGeom>
        </p:spPr>
      </p:pic>
      <p:sp>
        <p:nvSpPr>
          <p:cNvPr id="7" name="Arrow: Right 6">
            <a:extLst>
              <a:ext uri="{FF2B5EF4-FFF2-40B4-BE49-F238E27FC236}">
                <a16:creationId xmlns:a16="http://schemas.microsoft.com/office/drawing/2014/main" id="{C3458B0D-B1CA-4DF1-9C10-29F41D2CCE71}"/>
              </a:ext>
            </a:extLst>
          </p:cNvPr>
          <p:cNvSpPr/>
          <p:nvPr/>
        </p:nvSpPr>
        <p:spPr>
          <a:xfrm>
            <a:off x="6167750" y="3429000"/>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91FCEC60-C970-4828-9815-805E40A067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6670" y="1388646"/>
            <a:ext cx="2631666" cy="4939964"/>
          </a:xfrm>
          <a:prstGeom prst="rect">
            <a:avLst/>
          </a:prstGeom>
        </p:spPr>
      </p:pic>
    </p:spTree>
    <p:extLst>
      <p:ext uri="{BB962C8B-B14F-4D97-AF65-F5344CB8AC3E}">
        <p14:creationId xmlns:p14="http://schemas.microsoft.com/office/powerpoint/2010/main" val="257574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5CA53-ADD4-4B0D-81EB-AAC5836175E0}"/>
              </a:ext>
            </a:extLst>
          </p:cNvPr>
          <p:cNvSpPr>
            <a:spLocks noGrp="1"/>
          </p:cNvSpPr>
          <p:nvPr>
            <p:ph type="title"/>
          </p:nvPr>
        </p:nvSpPr>
        <p:spPr>
          <a:xfrm>
            <a:off x="3546379" y="2430696"/>
            <a:ext cx="5099242" cy="1325563"/>
          </a:xfrm>
        </p:spPr>
        <p:txBody>
          <a:bodyPr>
            <a:normAutofit fontScale="90000"/>
          </a:bodyPr>
          <a:lstStyle/>
          <a:p>
            <a:r>
              <a:rPr lang="he-IL" dirty="0"/>
              <a:t>מערכת ניהול הזמנות בזמן אמת צד לקוח ומסעדה ביחד</a:t>
            </a:r>
            <a:br>
              <a:rPr lang="he-IL" dirty="0"/>
            </a:br>
            <a:br>
              <a:rPr lang="he-IL" dirty="0"/>
            </a:br>
            <a:endParaRPr lang="he-IL" dirty="0"/>
          </a:p>
        </p:txBody>
      </p:sp>
    </p:spTree>
    <p:extLst>
      <p:ext uri="{BB962C8B-B14F-4D97-AF65-F5344CB8AC3E}">
        <p14:creationId xmlns:p14="http://schemas.microsoft.com/office/powerpoint/2010/main" val="1333189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16D8-6F22-4347-B635-95DDD4F88686}"/>
              </a:ext>
            </a:extLst>
          </p:cNvPr>
          <p:cNvSpPr>
            <a:spLocks noGrp="1"/>
          </p:cNvSpPr>
          <p:nvPr>
            <p:ph type="title"/>
          </p:nvPr>
        </p:nvSpPr>
        <p:spPr>
          <a:xfrm>
            <a:off x="6096000" y="378547"/>
            <a:ext cx="5831691" cy="828168"/>
          </a:xfrm>
        </p:spPr>
        <p:txBody>
          <a:bodyPr/>
          <a:lstStyle/>
          <a:p>
            <a:r>
              <a:rPr lang="he-IL" dirty="0"/>
              <a:t>קבלת ההזמנה בידי המסעדה</a:t>
            </a:r>
          </a:p>
        </p:txBody>
      </p:sp>
      <p:pic>
        <p:nvPicPr>
          <p:cNvPr id="5" name="Picture 4">
            <a:extLst>
              <a:ext uri="{FF2B5EF4-FFF2-40B4-BE49-F238E27FC236}">
                <a16:creationId xmlns:a16="http://schemas.microsoft.com/office/drawing/2014/main" id="{52BE11BC-8B44-460A-9BDA-8572466F27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41283"/>
            <a:ext cx="4410046" cy="2775434"/>
          </a:xfrm>
          <a:prstGeom prst="rect">
            <a:avLst/>
          </a:prstGeom>
        </p:spPr>
      </p:pic>
      <p:sp>
        <p:nvSpPr>
          <p:cNvPr id="6" name="Arrow: Right 5">
            <a:extLst>
              <a:ext uri="{FF2B5EF4-FFF2-40B4-BE49-F238E27FC236}">
                <a16:creationId xmlns:a16="http://schemas.microsoft.com/office/drawing/2014/main" id="{23E3A5D4-E612-4D00-9C21-153C96767BF9}"/>
              </a:ext>
            </a:extLst>
          </p:cNvPr>
          <p:cNvSpPr/>
          <p:nvPr/>
        </p:nvSpPr>
        <p:spPr>
          <a:xfrm>
            <a:off x="453004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8" name="Picture 7">
            <a:extLst>
              <a:ext uri="{FF2B5EF4-FFF2-40B4-BE49-F238E27FC236}">
                <a16:creationId xmlns:a16="http://schemas.microsoft.com/office/drawing/2014/main" id="{7861C5B0-5914-4A80-9B64-8A42DC825E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8958" y="1280886"/>
            <a:ext cx="2562998" cy="4784483"/>
          </a:xfrm>
          <a:prstGeom prst="rect">
            <a:avLst/>
          </a:prstGeom>
        </p:spPr>
      </p:pic>
    </p:spTree>
    <p:extLst>
      <p:ext uri="{BB962C8B-B14F-4D97-AF65-F5344CB8AC3E}">
        <p14:creationId xmlns:p14="http://schemas.microsoft.com/office/powerpoint/2010/main" val="494687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7690-249A-4C37-BB5A-64858BF2A25C}"/>
              </a:ext>
            </a:extLst>
          </p:cNvPr>
          <p:cNvSpPr>
            <a:spLocks noGrp="1"/>
          </p:cNvSpPr>
          <p:nvPr>
            <p:ph type="title"/>
          </p:nvPr>
        </p:nvSpPr>
        <p:spPr>
          <a:xfrm>
            <a:off x="3533691" y="462343"/>
            <a:ext cx="7756744" cy="779316"/>
          </a:xfrm>
        </p:spPr>
        <p:txBody>
          <a:bodyPr/>
          <a:lstStyle/>
          <a:p>
            <a:r>
              <a:rPr lang="he-IL" dirty="0"/>
              <a:t>עדכון סטטוס בלחיצה על ידי בעל המסעדה</a:t>
            </a:r>
          </a:p>
        </p:txBody>
      </p:sp>
      <p:pic>
        <p:nvPicPr>
          <p:cNvPr id="4" name="Picture 3">
            <a:extLst>
              <a:ext uri="{FF2B5EF4-FFF2-40B4-BE49-F238E27FC236}">
                <a16:creationId xmlns:a16="http://schemas.microsoft.com/office/drawing/2014/main" id="{6C8C79AE-C2B1-4039-BEE4-3385499E36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8997"/>
            <a:ext cx="2562998" cy="4784483"/>
          </a:xfrm>
          <a:prstGeom prst="rect">
            <a:avLst/>
          </a:prstGeom>
        </p:spPr>
      </p:pic>
      <p:sp>
        <p:nvSpPr>
          <p:cNvPr id="5" name="Arrow: Right 4">
            <a:extLst>
              <a:ext uri="{FF2B5EF4-FFF2-40B4-BE49-F238E27FC236}">
                <a16:creationId xmlns:a16="http://schemas.microsoft.com/office/drawing/2014/main" id="{0D39801C-6476-40F3-9EB5-23D51CE1D516}"/>
              </a:ext>
            </a:extLst>
          </p:cNvPr>
          <p:cNvSpPr/>
          <p:nvPr/>
        </p:nvSpPr>
        <p:spPr>
          <a:xfrm>
            <a:off x="2562998" y="331229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7" name="Picture 6">
            <a:extLst>
              <a:ext uri="{FF2B5EF4-FFF2-40B4-BE49-F238E27FC236}">
                <a16:creationId xmlns:a16="http://schemas.microsoft.com/office/drawing/2014/main" id="{16D1FDE9-8449-474B-8B2B-D69DF5983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917" y="1418997"/>
            <a:ext cx="2527590" cy="4784483"/>
          </a:xfrm>
          <a:prstGeom prst="rect">
            <a:avLst/>
          </a:prstGeom>
        </p:spPr>
      </p:pic>
      <p:pic>
        <p:nvPicPr>
          <p:cNvPr id="8" name="Picture 7">
            <a:extLst>
              <a:ext uri="{FF2B5EF4-FFF2-40B4-BE49-F238E27FC236}">
                <a16:creationId xmlns:a16="http://schemas.microsoft.com/office/drawing/2014/main" id="{1E280C7E-FFD0-43BC-82A4-C54CF914B17D}"/>
              </a:ext>
            </a:extLst>
          </p:cNvPr>
          <p:cNvPicPr>
            <a:picLocks noChangeAspect="1"/>
          </p:cNvPicPr>
          <p:nvPr/>
        </p:nvPicPr>
        <p:blipFill>
          <a:blip r:embed="rId4"/>
          <a:stretch>
            <a:fillRect/>
          </a:stretch>
        </p:blipFill>
        <p:spPr>
          <a:xfrm>
            <a:off x="6197929" y="2126431"/>
            <a:ext cx="5314950" cy="2371725"/>
          </a:xfrm>
          <a:prstGeom prst="rect">
            <a:avLst/>
          </a:prstGeom>
        </p:spPr>
      </p:pic>
      <p:sp>
        <p:nvSpPr>
          <p:cNvPr id="9" name="Arrow: Right 8">
            <a:extLst>
              <a:ext uri="{FF2B5EF4-FFF2-40B4-BE49-F238E27FC236}">
                <a16:creationId xmlns:a16="http://schemas.microsoft.com/office/drawing/2014/main" id="{E7756056-0ACC-489E-9E6F-75A7A678DA3D}"/>
              </a:ext>
            </a:extLst>
          </p:cNvPr>
          <p:cNvSpPr/>
          <p:nvPr/>
        </p:nvSpPr>
        <p:spPr>
          <a:xfrm>
            <a:off x="5629010" y="3312294"/>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8390781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65EED-4079-45A7-BABB-2686ADD8291F}"/>
              </a:ext>
            </a:extLst>
          </p:cNvPr>
          <p:cNvSpPr>
            <a:spLocks noGrp="1"/>
          </p:cNvSpPr>
          <p:nvPr>
            <p:ph type="title"/>
          </p:nvPr>
        </p:nvSpPr>
        <p:spPr>
          <a:xfrm>
            <a:off x="3552942" y="481594"/>
            <a:ext cx="7685330" cy="855593"/>
          </a:xfrm>
        </p:spPr>
        <p:txBody>
          <a:bodyPr/>
          <a:lstStyle/>
          <a:p>
            <a:r>
              <a:rPr lang="he-IL" dirty="0"/>
              <a:t>נוטיפיקציה ועדכון הסטטוס אצל המשתמש</a:t>
            </a:r>
          </a:p>
        </p:txBody>
      </p:sp>
      <p:pic>
        <p:nvPicPr>
          <p:cNvPr id="5" name="Picture 4">
            <a:extLst>
              <a:ext uri="{FF2B5EF4-FFF2-40B4-BE49-F238E27FC236}">
                <a16:creationId xmlns:a16="http://schemas.microsoft.com/office/drawing/2014/main" id="{175069C9-26FE-4FE3-A0CB-21000E599C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90688"/>
            <a:ext cx="4283242" cy="3378812"/>
          </a:xfrm>
          <a:prstGeom prst="rect">
            <a:avLst/>
          </a:prstGeom>
        </p:spPr>
      </p:pic>
      <p:sp>
        <p:nvSpPr>
          <p:cNvPr id="6" name="Arrow: Right 5">
            <a:extLst>
              <a:ext uri="{FF2B5EF4-FFF2-40B4-BE49-F238E27FC236}">
                <a16:creationId xmlns:a16="http://schemas.microsoft.com/office/drawing/2014/main" id="{D1B722DF-F1A7-4AD0-8913-E216CB937E85}"/>
              </a:ext>
            </a:extLst>
          </p:cNvPr>
          <p:cNvSpPr/>
          <p:nvPr/>
        </p:nvSpPr>
        <p:spPr>
          <a:xfrm>
            <a:off x="4283242" y="3206416"/>
            <a:ext cx="568919" cy="445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 name="Picture 9">
            <a:extLst>
              <a:ext uri="{FF2B5EF4-FFF2-40B4-BE49-F238E27FC236}">
                <a16:creationId xmlns:a16="http://schemas.microsoft.com/office/drawing/2014/main" id="{C266A90C-7C98-49E8-B0DA-253986CD84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2161" y="1525376"/>
            <a:ext cx="2645919" cy="4967499"/>
          </a:xfrm>
          <a:prstGeom prst="rect">
            <a:avLst/>
          </a:prstGeom>
        </p:spPr>
      </p:pic>
    </p:spTree>
    <p:extLst>
      <p:ext uri="{BB962C8B-B14F-4D97-AF65-F5344CB8AC3E}">
        <p14:creationId xmlns:p14="http://schemas.microsoft.com/office/powerpoint/2010/main" val="2314317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arn(inVertical)">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14E9-B699-4FC5-A173-A84563C2E1D2}"/>
              </a:ext>
            </a:extLst>
          </p:cNvPr>
          <p:cNvSpPr>
            <a:spLocks noGrp="1"/>
          </p:cNvSpPr>
          <p:nvPr>
            <p:ph type="title"/>
          </p:nvPr>
        </p:nvSpPr>
        <p:spPr>
          <a:xfrm>
            <a:off x="5255394" y="405611"/>
            <a:ext cx="6616566" cy="701013"/>
          </a:xfrm>
        </p:spPr>
        <p:txBody>
          <a:bodyPr>
            <a:normAutofit fontScale="90000"/>
          </a:bodyPr>
          <a:lstStyle/>
          <a:p>
            <a:r>
              <a:rPr lang="he-IL" dirty="0"/>
              <a:t>מעבר סטטוס הזמנה בלקוח \ מסעדה</a:t>
            </a:r>
          </a:p>
        </p:txBody>
      </p:sp>
      <p:sp>
        <p:nvSpPr>
          <p:cNvPr id="4" name="TextBox 3">
            <a:extLst>
              <a:ext uri="{FF2B5EF4-FFF2-40B4-BE49-F238E27FC236}">
                <a16:creationId xmlns:a16="http://schemas.microsoft.com/office/drawing/2014/main" id="{F6962AB6-0BE4-4039-942E-0754E9232DF7}"/>
              </a:ext>
            </a:extLst>
          </p:cNvPr>
          <p:cNvSpPr txBox="1"/>
          <p:nvPr/>
        </p:nvSpPr>
        <p:spPr>
          <a:xfrm>
            <a:off x="3414162" y="831726"/>
            <a:ext cx="3503596" cy="646331"/>
          </a:xfrm>
          <a:prstGeom prst="rect">
            <a:avLst/>
          </a:prstGeom>
          <a:noFill/>
        </p:spPr>
        <p:txBody>
          <a:bodyPr wrap="square" rtlCol="1">
            <a:spAutoFit/>
          </a:bodyPr>
          <a:lstStyle/>
          <a:p>
            <a:r>
              <a:rPr lang="he-IL" dirty="0"/>
              <a:t>לקוח</a:t>
            </a:r>
          </a:p>
          <a:p>
            <a:endParaRPr lang="he-IL" dirty="0"/>
          </a:p>
        </p:txBody>
      </p:sp>
      <p:sp>
        <p:nvSpPr>
          <p:cNvPr id="5" name="TextBox 4">
            <a:extLst>
              <a:ext uri="{FF2B5EF4-FFF2-40B4-BE49-F238E27FC236}">
                <a16:creationId xmlns:a16="http://schemas.microsoft.com/office/drawing/2014/main" id="{275DDD18-15BB-4CA7-8D20-183F0D13AFB5}"/>
              </a:ext>
            </a:extLst>
          </p:cNvPr>
          <p:cNvSpPr txBox="1"/>
          <p:nvPr/>
        </p:nvSpPr>
        <p:spPr>
          <a:xfrm>
            <a:off x="9602464" y="956684"/>
            <a:ext cx="3503596" cy="923330"/>
          </a:xfrm>
          <a:prstGeom prst="rect">
            <a:avLst/>
          </a:prstGeom>
          <a:noFill/>
        </p:spPr>
        <p:txBody>
          <a:bodyPr wrap="square" rtlCol="1">
            <a:spAutoFit/>
          </a:bodyPr>
          <a:lstStyle/>
          <a:p>
            <a:r>
              <a:rPr lang="he-IL" dirty="0"/>
              <a:t>מסעדה</a:t>
            </a:r>
          </a:p>
          <a:p>
            <a:endParaRPr lang="he-IL" dirty="0"/>
          </a:p>
          <a:p>
            <a:endParaRPr lang="he-IL" dirty="0"/>
          </a:p>
        </p:txBody>
      </p:sp>
      <p:cxnSp>
        <p:nvCxnSpPr>
          <p:cNvPr id="7" name="Straight Connector 6">
            <a:extLst>
              <a:ext uri="{FF2B5EF4-FFF2-40B4-BE49-F238E27FC236}">
                <a16:creationId xmlns:a16="http://schemas.microsoft.com/office/drawing/2014/main" id="{64945DAA-D3F0-4899-BBC6-693E42E2AAFB}"/>
              </a:ext>
            </a:extLst>
          </p:cNvPr>
          <p:cNvCxnSpPr>
            <a:cxnSpLocks/>
          </p:cNvCxnSpPr>
          <p:nvPr/>
        </p:nvCxnSpPr>
        <p:spPr>
          <a:xfrm>
            <a:off x="6616567" y="1203158"/>
            <a:ext cx="0" cy="5654842"/>
          </a:xfrm>
          <a:prstGeom prst="line">
            <a:avLst/>
          </a:prstGeom>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CE7172B-5796-4562-94BB-BBB9B84408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1449" y="1377867"/>
            <a:ext cx="2323687" cy="1663716"/>
          </a:xfrm>
          <a:prstGeom prst="rect">
            <a:avLst/>
          </a:prstGeom>
        </p:spPr>
      </p:pic>
      <p:sp>
        <p:nvSpPr>
          <p:cNvPr id="12" name="Arrow: Down 11">
            <a:extLst>
              <a:ext uri="{FF2B5EF4-FFF2-40B4-BE49-F238E27FC236}">
                <a16:creationId xmlns:a16="http://schemas.microsoft.com/office/drawing/2014/main" id="{6F258566-05AC-4FE1-A0AF-E3959EB88423}"/>
              </a:ext>
            </a:extLst>
          </p:cNvPr>
          <p:cNvSpPr/>
          <p:nvPr/>
        </p:nvSpPr>
        <p:spPr>
          <a:xfrm>
            <a:off x="3600976" y="3041583"/>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4" name="Picture 13">
            <a:extLst>
              <a:ext uri="{FF2B5EF4-FFF2-40B4-BE49-F238E27FC236}">
                <a16:creationId xmlns:a16="http://schemas.microsoft.com/office/drawing/2014/main" id="{C11A69BB-5E50-4820-9DCA-EA4026F3C9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1440" y="3728062"/>
            <a:ext cx="2323687" cy="1910615"/>
          </a:xfrm>
          <a:prstGeom prst="rect">
            <a:avLst/>
          </a:prstGeom>
        </p:spPr>
      </p:pic>
      <p:sp>
        <p:nvSpPr>
          <p:cNvPr id="17" name="Arrow: Down 16">
            <a:extLst>
              <a:ext uri="{FF2B5EF4-FFF2-40B4-BE49-F238E27FC236}">
                <a16:creationId xmlns:a16="http://schemas.microsoft.com/office/drawing/2014/main" id="{E954C3A3-46F3-451F-94B9-717268E44932}"/>
              </a:ext>
            </a:extLst>
          </p:cNvPr>
          <p:cNvSpPr/>
          <p:nvPr/>
        </p:nvSpPr>
        <p:spPr>
          <a:xfrm>
            <a:off x="3600976" y="5638677"/>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9" name="Picture 18">
            <a:extLst>
              <a:ext uri="{FF2B5EF4-FFF2-40B4-BE49-F238E27FC236}">
                <a16:creationId xmlns:a16="http://schemas.microsoft.com/office/drawing/2014/main" id="{0EEDA51B-03FB-4008-9E63-7D87421D39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70745" y="1418349"/>
            <a:ext cx="2383517" cy="1643632"/>
          </a:xfrm>
          <a:prstGeom prst="rect">
            <a:avLst/>
          </a:prstGeom>
        </p:spPr>
      </p:pic>
      <p:sp>
        <p:nvSpPr>
          <p:cNvPr id="20" name="Arrow: Down 19">
            <a:extLst>
              <a:ext uri="{FF2B5EF4-FFF2-40B4-BE49-F238E27FC236}">
                <a16:creationId xmlns:a16="http://schemas.microsoft.com/office/drawing/2014/main" id="{73F8A7B6-7862-4102-9F80-B21CC0896578}"/>
              </a:ext>
            </a:extLst>
          </p:cNvPr>
          <p:cNvSpPr/>
          <p:nvPr/>
        </p:nvSpPr>
        <p:spPr>
          <a:xfrm>
            <a:off x="9920187" y="3057250"/>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2" name="Picture 21">
            <a:extLst>
              <a:ext uri="{FF2B5EF4-FFF2-40B4-BE49-F238E27FC236}">
                <a16:creationId xmlns:a16="http://schemas.microsoft.com/office/drawing/2014/main" id="{01E690B7-06F2-4F75-AF61-02C6802C7C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04433" y="3760138"/>
            <a:ext cx="2316139" cy="1878539"/>
          </a:xfrm>
          <a:prstGeom prst="rect">
            <a:avLst/>
          </a:prstGeom>
        </p:spPr>
      </p:pic>
      <p:sp>
        <p:nvSpPr>
          <p:cNvPr id="23" name="Arrow: Down 22">
            <a:extLst>
              <a:ext uri="{FF2B5EF4-FFF2-40B4-BE49-F238E27FC236}">
                <a16:creationId xmlns:a16="http://schemas.microsoft.com/office/drawing/2014/main" id="{5DECEE75-9A66-466F-9ECB-C6BBA7B0D7A6}"/>
              </a:ext>
            </a:extLst>
          </p:cNvPr>
          <p:cNvSpPr/>
          <p:nvPr/>
        </p:nvSpPr>
        <p:spPr>
          <a:xfrm>
            <a:off x="9920187" y="5614429"/>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7089129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7900C5-56F1-45B0-8A95-42DEFD540C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8078" y="1345417"/>
            <a:ext cx="2156052" cy="2235181"/>
          </a:xfrm>
          <a:prstGeom prst="rect">
            <a:avLst/>
          </a:prstGeom>
        </p:spPr>
      </p:pic>
      <p:sp>
        <p:nvSpPr>
          <p:cNvPr id="5" name="Title 1">
            <a:extLst>
              <a:ext uri="{FF2B5EF4-FFF2-40B4-BE49-F238E27FC236}">
                <a16:creationId xmlns:a16="http://schemas.microsoft.com/office/drawing/2014/main" id="{A81150AC-6EFD-4A3E-8F13-A4BF33BA4688}"/>
              </a:ext>
            </a:extLst>
          </p:cNvPr>
          <p:cNvSpPr>
            <a:spLocks noGrp="1"/>
          </p:cNvSpPr>
          <p:nvPr>
            <p:ph type="title"/>
          </p:nvPr>
        </p:nvSpPr>
        <p:spPr>
          <a:xfrm>
            <a:off x="4611794" y="326580"/>
            <a:ext cx="6920563" cy="837399"/>
          </a:xfrm>
        </p:spPr>
        <p:txBody>
          <a:bodyPr>
            <a:normAutofit/>
          </a:bodyPr>
          <a:lstStyle/>
          <a:p>
            <a:r>
              <a:rPr lang="he-IL" dirty="0"/>
              <a:t>מעבר סטטוס הזמנה בלקוח \ מסעדה</a:t>
            </a:r>
          </a:p>
        </p:txBody>
      </p:sp>
      <p:sp>
        <p:nvSpPr>
          <p:cNvPr id="6" name="TextBox 5">
            <a:extLst>
              <a:ext uri="{FF2B5EF4-FFF2-40B4-BE49-F238E27FC236}">
                <a16:creationId xmlns:a16="http://schemas.microsoft.com/office/drawing/2014/main" id="{B7D0442B-8A66-4A02-A766-34F4E324C4E3}"/>
              </a:ext>
            </a:extLst>
          </p:cNvPr>
          <p:cNvSpPr txBox="1"/>
          <p:nvPr/>
        </p:nvSpPr>
        <p:spPr>
          <a:xfrm>
            <a:off x="3385534" y="839199"/>
            <a:ext cx="3503596" cy="646331"/>
          </a:xfrm>
          <a:prstGeom prst="rect">
            <a:avLst/>
          </a:prstGeom>
          <a:noFill/>
        </p:spPr>
        <p:txBody>
          <a:bodyPr wrap="square" rtlCol="1">
            <a:spAutoFit/>
          </a:bodyPr>
          <a:lstStyle/>
          <a:p>
            <a:r>
              <a:rPr lang="he-IL" dirty="0"/>
              <a:t>לקוח</a:t>
            </a:r>
          </a:p>
          <a:p>
            <a:endParaRPr lang="he-IL" dirty="0"/>
          </a:p>
        </p:txBody>
      </p:sp>
      <p:cxnSp>
        <p:nvCxnSpPr>
          <p:cNvPr id="8" name="Straight Connector 7">
            <a:extLst>
              <a:ext uri="{FF2B5EF4-FFF2-40B4-BE49-F238E27FC236}">
                <a16:creationId xmlns:a16="http://schemas.microsoft.com/office/drawing/2014/main" id="{203ECF80-F1C6-49B7-B166-C10F7EA3716C}"/>
              </a:ext>
            </a:extLst>
          </p:cNvPr>
          <p:cNvCxnSpPr>
            <a:cxnSpLocks/>
          </p:cNvCxnSpPr>
          <p:nvPr/>
        </p:nvCxnSpPr>
        <p:spPr>
          <a:xfrm>
            <a:off x="6616567" y="1203158"/>
            <a:ext cx="0" cy="5654842"/>
          </a:xfrm>
          <a:prstGeom prst="line">
            <a:avLst/>
          </a:prstGeom>
        </p:spPr>
        <p:style>
          <a:lnRef idx="1">
            <a:schemeClr val="accent1"/>
          </a:lnRef>
          <a:fillRef idx="0">
            <a:schemeClr val="accent1"/>
          </a:fillRef>
          <a:effectRef idx="0">
            <a:schemeClr val="accent1"/>
          </a:effectRef>
          <a:fontRef idx="minor">
            <a:schemeClr val="tx1"/>
          </a:fontRef>
        </p:style>
      </p:cxnSp>
      <p:sp>
        <p:nvSpPr>
          <p:cNvPr id="9" name="Arrow: Down 8">
            <a:extLst>
              <a:ext uri="{FF2B5EF4-FFF2-40B4-BE49-F238E27FC236}">
                <a16:creationId xmlns:a16="http://schemas.microsoft.com/office/drawing/2014/main" id="{0D26A4F9-1DD4-414A-A054-7B7030D1B9BA}"/>
              </a:ext>
            </a:extLst>
          </p:cNvPr>
          <p:cNvSpPr/>
          <p:nvPr/>
        </p:nvSpPr>
        <p:spPr>
          <a:xfrm>
            <a:off x="3379595" y="3610078"/>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1" name="Picture 10">
            <a:extLst>
              <a:ext uri="{FF2B5EF4-FFF2-40B4-BE49-F238E27FC236}">
                <a16:creationId xmlns:a16="http://schemas.microsoft.com/office/drawing/2014/main" id="{608123B5-D7FB-4A92-B762-195977E4B2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8077" y="4326037"/>
            <a:ext cx="1993717" cy="2374944"/>
          </a:xfrm>
          <a:prstGeom prst="rect">
            <a:avLst/>
          </a:prstGeom>
        </p:spPr>
      </p:pic>
      <p:pic>
        <p:nvPicPr>
          <p:cNvPr id="13" name="Picture 12">
            <a:extLst>
              <a:ext uri="{FF2B5EF4-FFF2-40B4-BE49-F238E27FC236}">
                <a16:creationId xmlns:a16="http://schemas.microsoft.com/office/drawing/2014/main" id="{BEDF7C16-DE90-478D-8096-BBD91ACFC2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4647" y="1325562"/>
            <a:ext cx="2156049" cy="2206466"/>
          </a:xfrm>
          <a:prstGeom prst="rect">
            <a:avLst/>
          </a:prstGeom>
        </p:spPr>
      </p:pic>
      <p:sp>
        <p:nvSpPr>
          <p:cNvPr id="14" name="TextBox 13">
            <a:extLst>
              <a:ext uri="{FF2B5EF4-FFF2-40B4-BE49-F238E27FC236}">
                <a16:creationId xmlns:a16="http://schemas.microsoft.com/office/drawing/2014/main" id="{AA1A1A4F-D344-45B4-8557-7989C64D2CD0}"/>
              </a:ext>
            </a:extLst>
          </p:cNvPr>
          <p:cNvSpPr txBox="1"/>
          <p:nvPr/>
        </p:nvSpPr>
        <p:spPr>
          <a:xfrm>
            <a:off x="9871198" y="883752"/>
            <a:ext cx="3503596" cy="923330"/>
          </a:xfrm>
          <a:prstGeom prst="rect">
            <a:avLst/>
          </a:prstGeom>
          <a:noFill/>
        </p:spPr>
        <p:txBody>
          <a:bodyPr wrap="square" rtlCol="1">
            <a:spAutoFit/>
          </a:bodyPr>
          <a:lstStyle/>
          <a:p>
            <a:r>
              <a:rPr lang="he-IL" dirty="0"/>
              <a:t>מסעדה</a:t>
            </a:r>
          </a:p>
          <a:p>
            <a:endParaRPr lang="he-IL" dirty="0"/>
          </a:p>
          <a:p>
            <a:endParaRPr lang="he-IL" dirty="0"/>
          </a:p>
        </p:txBody>
      </p:sp>
      <p:sp>
        <p:nvSpPr>
          <p:cNvPr id="15" name="Arrow: Down 14">
            <a:extLst>
              <a:ext uri="{FF2B5EF4-FFF2-40B4-BE49-F238E27FC236}">
                <a16:creationId xmlns:a16="http://schemas.microsoft.com/office/drawing/2014/main" id="{B9557602-984B-4205-AD31-EF155A584435}"/>
              </a:ext>
            </a:extLst>
          </p:cNvPr>
          <p:cNvSpPr/>
          <p:nvPr/>
        </p:nvSpPr>
        <p:spPr>
          <a:xfrm>
            <a:off x="10030968" y="3541653"/>
            <a:ext cx="484632" cy="6864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7" name="Picture 16">
            <a:extLst>
              <a:ext uri="{FF2B5EF4-FFF2-40B4-BE49-F238E27FC236}">
                <a16:creationId xmlns:a16="http://schemas.microsoft.com/office/drawing/2014/main" id="{1E28ABFB-3001-4BA1-A5E6-710A53C361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8651" y="4228132"/>
            <a:ext cx="2002027" cy="2414369"/>
          </a:xfrm>
          <a:prstGeom prst="rect">
            <a:avLst/>
          </a:prstGeom>
        </p:spPr>
      </p:pic>
    </p:spTree>
    <p:extLst>
      <p:ext uri="{BB962C8B-B14F-4D97-AF65-F5344CB8AC3E}">
        <p14:creationId xmlns:p14="http://schemas.microsoft.com/office/powerpoint/2010/main" val="71825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par>
                                <p:cTn id="11" presetID="22" presetClass="entr" presetSubtype="4"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down)">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500"/>
                                        <p:tgtEl>
                                          <p:spTgt spid="11"/>
                                        </p:tgtEl>
                                      </p:cBhvr>
                                    </p:animEffect>
                                  </p:childTnLst>
                                </p:cTn>
                              </p:par>
                              <p:par>
                                <p:cTn id="22" presetID="22" presetClass="entr" presetSubtype="4"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down)">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C480B-C0A1-4159-9CF2-483EF23B95EE}"/>
              </a:ext>
            </a:extLst>
          </p:cNvPr>
          <p:cNvSpPr>
            <a:spLocks noGrp="1"/>
          </p:cNvSpPr>
          <p:nvPr>
            <p:ph type="title"/>
          </p:nvPr>
        </p:nvSpPr>
        <p:spPr>
          <a:xfrm>
            <a:off x="6343850" y="499806"/>
            <a:ext cx="5735438" cy="692688"/>
          </a:xfrm>
        </p:spPr>
        <p:txBody>
          <a:bodyPr/>
          <a:lstStyle/>
          <a:p>
            <a:r>
              <a:rPr lang="he-IL" dirty="0"/>
              <a:t>ההזמנה עוברת להיסטוריה</a:t>
            </a:r>
          </a:p>
        </p:txBody>
      </p:sp>
      <p:pic>
        <p:nvPicPr>
          <p:cNvPr id="4" name="Picture 3">
            <a:extLst>
              <a:ext uri="{FF2B5EF4-FFF2-40B4-BE49-F238E27FC236}">
                <a16:creationId xmlns:a16="http://schemas.microsoft.com/office/drawing/2014/main" id="{20E9B893-CDB6-4618-AACD-CFB7820838BA}"/>
              </a:ext>
            </a:extLst>
          </p:cNvPr>
          <p:cNvPicPr>
            <a:picLocks noChangeAspect="1"/>
          </p:cNvPicPr>
          <p:nvPr/>
        </p:nvPicPr>
        <p:blipFill>
          <a:blip r:embed="rId2"/>
          <a:stretch>
            <a:fillRect/>
          </a:stretch>
        </p:blipFill>
        <p:spPr>
          <a:xfrm>
            <a:off x="0" y="2451085"/>
            <a:ext cx="3803001" cy="1738312"/>
          </a:xfrm>
          <a:prstGeom prst="rect">
            <a:avLst/>
          </a:prstGeom>
        </p:spPr>
      </p:pic>
      <p:sp>
        <p:nvSpPr>
          <p:cNvPr id="5" name="Arrow: Right 4">
            <a:extLst>
              <a:ext uri="{FF2B5EF4-FFF2-40B4-BE49-F238E27FC236}">
                <a16:creationId xmlns:a16="http://schemas.microsoft.com/office/drawing/2014/main" id="{ABA12C7C-408C-4A22-A8B5-1946F60AE60B}"/>
              </a:ext>
            </a:extLst>
          </p:cNvPr>
          <p:cNvSpPr/>
          <p:nvPr/>
        </p:nvSpPr>
        <p:spPr>
          <a:xfrm>
            <a:off x="3803001" y="2944368"/>
            <a:ext cx="178005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TextBox 5">
            <a:extLst>
              <a:ext uri="{FF2B5EF4-FFF2-40B4-BE49-F238E27FC236}">
                <a16:creationId xmlns:a16="http://schemas.microsoft.com/office/drawing/2014/main" id="{431A131D-C004-45C7-BEB8-92CAF3CB423C}"/>
              </a:ext>
            </a:extLst>
          </p:cNvPr>
          <p:cNvSpPr txBox="1"/>
          <p:nvPr/>
        </p:nvSpPr>
        <p:spPr>
          <a:xfrm>
            <a:off x="6449728" y="1367522"/>
            <a:ext cx="881514" cy="646331"/>
          </a:xfrm>
          <a:prstGeom prst="rect">
            <a:avLst/>
          </a:prstGeom>
          <a:noFill/>
        </p:spPr>
        <p:txBody>
          <a:bodyPr wrap="square" rtlCol="1">
            <a:spAutoFit/>
          </a:bodyPr>
          <a:lstStyle/>
          <a:p>
            <a:r>
              <a:rPr lang="he-IL" dirty="0"/>
              <a:t>לקוח</a:t>
            </a:r>
          </a:p>
          <a:p>
            <a:endParaRPr lang="he-IL" dirty="0"/>
          </a:p>
        </p:txBody>
      </p:sp>
      <p:cxnSp>
        <p:nvCxnSpPr>
          <p:cNvPr id="7" name="Straight Connector 6">
            <a:extLst>
              <a:ext uri="{FF2B5EF4-FFF2-40B4-BE49-F238E27FC236}">
                <a16:creationId xmlns:a16="http://schemas.microsoft.com/office/drawing/2014/main" id="{A5C15F14-3022-443E-B766-530A1AB2C81E}"/>
              </a:ext>
            </a:extLst>
          </p:cNvPr>
          <p:cNvCxnSpPr>
            <a:cxnSpLocks/>
          </p:cNvCxnSpPr>
          <p:nvPr/>
        </p:nvCxnSpPr>
        <p:spPr>
          <a:xfrm>
            <a:off x="8836795" y="1568918"/>
            <a:ext cx="0" cy="5289082"/>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85049E6-B375-46C2-B6FB-409655F9BC26}"/>
              </a:ext>
            </a:extLst>
          </p:cNvPr>
          <p:cNvSpPr txBox="1"/>
          <p:nvPr/>
        </p:nvSpPr>
        <p:spPr>
          <a:xfrm>
            <a:off x="10617467" y="1349006"/>
            <a:ext cx="881514" cy="923330"/>
          </a:xfrm>
          <a:prstGeom prst="rect">
            <a:avLst/>
          </a:prstGeom>
          <a:noFill/>
        </p:spPr>
        <p:txBody>
          <a:bodyPr wrap="square" rtlCol="1">
            <a:spAutoFit/>
          </a:bodyPr>
          <a:lstStyle/>
          <a:p>
            <a:r>
              <a:rPr lang="he-IL" dirty="0"/>
              <a:t>מסעדה</a:t>
            </a:r>
          </a:p>
          <a:p>
            <a:endParaRPr lang="he-IL" dirty="0"/>
          </a:p>
          <a:p>
            <a:endParaRPr lang="he-IL" dirty="0"/>
          </a:p>
        </p:txBody>
      </p:sp>
      <p:pic>
        <p:nvPicPr>
          <p:cNvPr id="12" name="Picture 11">
            <a:extLst>
              <a:ext uri="{FF2B5EF4-FFF2-40B4-BE49-F238E27FC236}">
                <a16:creationId xmlns:a16="http://schemas.microsoft.com/office/drawing/2014/main" id="{35C881F0-2D3F-4648-8FA9-80F0BB152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3053" y="2074013"/>
            <a:ext cx="2491874" cy="2816203"/>
          </a:xfrm>
          <a:prstGeom prst="rect">
            <a:avLst/>
          </a:prstGeom>
        </p:spPr>
      </p:pic>
      <p:pic>
        <p:nvPicPr>
          <p:cNvPr id="14" name="Picture 13">
            <a:extLst>
              <a:ext uri="{FF2B5EF4-FFF2-40B4-BE49-F238E27FC236}">
                <a16:creationId xmlns:a16="http://schemas.microsoft.com/office/drawing/2014/main" id="{E3FE64F8-507C-44A8-9B20-E6068622F1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6237" y="2074013"/>
            <a:ext cx="2331970" cy="2816203"/>
          </a:xfrm>
          <a:prstGeom prst="rect">
            <a:avLst/>
          </a:prstGeom>
        </p:spPr>
      </p:pic>
    </p:spTree>
    <p:extLst>
      <p:ext uri="{BB962C8B-B14F-4D97-AF65-F5344CB8AC3E}">
        <p14:creationId xmlns:p14="http://schemas.microsoft.com/office/powerpoint/2010/main" val="2832115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randombar(horizontal)">
                                      <p:cBhvr>
                                        <p:cTn id="15" dur="500"/>
                                        <p:tgtEl>
                                          <p:spTgt spid="12"/>
                                        </p:tgtEl>
                                      </p:cBhvr>
                                    </p:animEffect>
                                  </p:childTnLst>
                                </p:cTn>
                              </p:par>
                              <p:par>
                                <p:cTn id="16" presetID="14" presetClass="entr" presetSubtype="1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E38BFB-01DE-4D2A-A618-89F22A37D647}"/>
              </a:ext>
            </a:extLst>
          </p:cNvPr>
          <p:cNvSpPr>
            <a:spLocks noGrp="1"/>
          </p:cNvSpPr>
          <p:nvPr>
            <p:ph idx="1"/>
          </p:nvPr>
        </p:nvSpPr>
        <p:spPr>
          <a:xfrm>
            <a:off x="741947" y="853473"/>
            <a:ext cx="10515600" cy="4351338"/>
          </a:xfrm>
        </p:spPr>
        <p:txBody>
          <a:bodyPr>
            <a:normAutofit fontScale="92500" lnSpcReduction="10000"/>
          </a:bodyPr>
          <a:lstStyle/>
          <a:p>
            <a:pPr algn="l" rtl="0"/>
            <a:endParaRPr lang="en-US" sz="2800" dirty="0"/>
          </a:p>
          <a:p>
            <a:pPr algn="l" rtl="0"/>
            <a:endParaRPr lang="en-US" sz="2800" dirty="0"/>
          </a:p>
          <a:p>
            <a:pPr algn="l" rtl="0"/>
            <a:r>
              <a:rPr lang="en-US" sz="2800" dirty="0"/>
              <a:t>Fire Base: </a:t>
            </a:r>
            <a:r>
              <a:rPr lang="en-US" sz="2800" dirty="0">
                <a:hlinkClick r:id="rId2"/>
              </a:rPr>
              <a:t>https://console.firebase.google.com/project/busy-abf43/database/busy-abf43/data</a:t>
            </a:r>
            <a:endParaRPr lang="en-US" sz="2800" dirty="0"/>
          </a:p>
          <a:p>
            <a:pPr algn="l" rtl="0"/>
            <a:endParaRPr lang="en-US" sz="2800" dirty="0"/>
          </a:p>
          <a:p>
            <a:pPr algn="l" rtl="0"/>
            <a:endParaRPr lang="en-US" sz="2800" dirty="0"/>
          </a:p>
          <a:p>
            <a:pPr algn="l" rtl="0"/>
            <a:endParaRPr lang="en-US" sz="2800" dirty="0"/>
          </a:p>
          <a:p>
            <a:pPr algn="l" rtl="0"/>
            <a:r>
              <a:rPr lang="en-US" sz="2800" dirty="0"/>
              <a:t>GitHub: </a:t>
            </a:r>
            <a:r>
              <a:rPr lang="en-US" sz="2800" dirty="0">
                <a:hlinkClick r:id="rId3"/>
              </a:rPr>
              <a:t>https://github.com/EvgenyVendrov/AndroidStudioProject</a:t>
            </a:r>
            <a:endParaRPr lang="en-US" sz="2800" dirty="0"/>
          </a:p>
          <a:p>
            <a:pPr algn="l" rtl="0"/>
            <a:endParaRPr lang="he-IL" sz="2800" dirty="0"/>
          </a:p>
        </p:txBody>
      </p:sp>
    </p:spTree>
    <p:extLst>
      <p:ext uri="{BB962C8B-B14F-4D97-AF65-F5344CB8AC3E}">
        <p14:creationId xmlns:p14="http://schemas.microsoft.com/office/powerpoint/2010/main" val="537226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CA02DF-786D-40AE-8EDF-A3F2C895C5ED}"/>
              </a:ext>
            </a:extLst>
          </p:cNvPr>
          <p:cNvSpPr>
            <a:spLocks noGrp="1"/>
          </p:cNvSpPr>
          <p:nvPr>
            <p:ph type="title"/>
          </p:nvPr>
        </p:nvSpPr>
        <p:spPr>
          <a:xfrm>
            <a:off x="8115317" y="366091"/>
            <a:ext cx="3386874" cy="923695"/>
          </a:xfrm>
        </p:spPr>
        <p:txBody>
          <a:bodyPr/>
          <a:lstStyle/>
          <a:p>
            <a:r>
              <a:rPr lang="he-IL" dirty="0"/>
              <a:t>דרישות מרכזיות</a:t>
            </a:r>
          </a:p>
        </p:txBody>
      </p:sp>
      <p:sp>
        <p:nvSpPr>
          <p:cNvPr id="3" name="מציין מיקום תוכן 2">
            <a:extLst>
              <a:ext uri="{FF2B5EF4-FFF2-40B4-BE49-F238E27FC236}">
                <a16:creationId xmlns:a16="http://schemas.microsoft.com/office/drawing/2014/main" id="{1AB7152E-48B8-42DF-B0A1-682B894892E6}"/>
              </a:ext>
            </a:extLst>
          </p:cNvPr>
          <p:cNvSpPr>
            <a:spLocks noGrp="1"/>
          </p:cNvSpPr>
          <p:nvPr>
            <p:ph idx="1"/>
          </p:nvPr>
        </p:nvSpPr>
        <p:spPr/>
        <p:txBody>
          <a:bodyPr>
            <a:normAutofit/>
          </a:bodyPr>
          <a:lstStyle/>
          <a:p>
            <a:r>
              <a:rPr lang="he-IL" sz="2800" dirty="0"/>
              <a:t> לאפשר הזמנה ממסעדות קיימות (לקוח)</a:t>
            </a:r>
          </a:p>
          <a:p>
            <a:r>
              <a:rPr lang="he-IL" sz="2800" dirty="0"/>
              <a:t>לאפשר עריכת תפריטים (בעל מסעדה)</a:t>
            </a:r>
          </a:p>
          <a:p>
            <a:r>
              <a:rPr lang="he-IL" sz="2800" dirty="0"/>
              <a:t>שמירה ועריכה של המידע האישי של הלקוח לצורך הזמנות חוזרות (לקוח)</a:t>
            </a:r>
          </a:p>
          <a:p>
            <a:r>
              <a:rPr lang="he-IL" sz="2800" dirty="0"/>
              <a:t>שמירת היסטוריית הזמנות קודמות (לקוח ובעל מסעדה)</a:t>
            </a:r>
          </a:p>
          <a:p>
            <a:r>
              <a:rPr lang="he-IL" sz="2800" dirty="0"/>
              <a:t>המערכת תהיה נוחה לתפעול (לקוח ובעל מסעדה)</a:t>
            </a:r>
          </a:p>
          <a:p>
            <a:r>
              <a:rPr lang="he-IL" sz="2800" dirty="0"/>
              <a:t>המערכת תשמור על הרשאות המשתמשים, למשל, לא תיתן ללקוח לשנות תפריט של מסעדה(לקוח ובעל מסעדה) </a:t>
            </a:r>
          </a:p>
        </p:txBody>
      </p:sp>
    </p:spTree>
    <p:extLst>
      <p:ext uri="{BB962C8B-B14F-4D97-AF65-F5344CB8AC3E}">
        <p14:creationId xmlns:p14="http://schemas.microsoft.com/office/powerpoint/2010/main" val="3127329158"/>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FE284-1C63-4298-B801-A5479264DA02}"/>
              </a:ext>
            </a:extLst>
          </p:cNvPr>
          <p:cNvSpPr>
            <a:spLocks noGrp="1"/>
          </p:cNvSpPr>
          <p:nvPr>
            <p:ph type="title"/>
          </p:nvPr>
        </p:nvSpPr>
        <p:spPr>
          <a:xfrm>
            <a:off x="2839451" y="2379846"/>
            <a:ext cx="6140919" cy="2098307"/>
          </a:xfrm>
        </p:spPr>
        <p:txBody>
          <a:bodyPr>
            <a:noAutofit/>
          </a:bodyPr>
          <a:lstStyle/>
          <a:p>
            <a:r>
              <a:rPr lang="en-US" sz="18000" dirty="0"/>
              <a:t>Q&amp;A</a:t>
            </a:r>
            <a:endParaRPr lang="he-IL" sz="18000" dirty="0"/>
          </a:p>
        </p:txBody>
      </p:sp>
    </p:spTree>
    <p:extLst>
      <p:ext uri="{BB962C8B-B14F-4D97-AF65-F5344CB8AC3E}">
        <p14:creationId xmlns:p14="http://schemas.microsoft.com/office/powerpoint/2010/main" val="3165929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2F87C-68C0-47E9-8EF1-20BDCF1BC2B8}"/>
              </a:ext>
            </a:extLst>
          </p:cNvPr>
          <p:cNvSpPr>
            <a:spLocks noGrp="1"/>
          </p:cNvSpPr>
          <p:nvPr>
            <p:ph type="title"/>
          </p:nvPr>
        </p:nvSpPr>
        <p:spPr>
          <a:xfrm>
            <a:off x="2843270" y="2050180"/>
            <a:ext cx="6505459" cy="1806978"/>
          </a:xfrm>
        </p:spPr>
        <p:txBody>
          <a:bodyPr/>
          <a:lstStyle/>
          <a:p>
            <a:r>
              <a:rPr lang="he-IL" sz="6600" dirty="0"/>
              <a:t>תכנון וניתוח המערכת</a:t>
            </a:r>
          </a:p>
        </p:txBody>
      </p:sp>
    </p:spTree>
    <p:extLst>
      <p:ext uri="{BB962C8B-B14F-4D97-AF65-F5344CB8AC3E}">
        <p14:creationId xmlns:p14="http://schemas.microsoft.com/office/powerpoint/2010/main" val="2103047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3A2DE88-E220-467B-BFFB-B4254CE8BF8F}"/>
              </a:ext>
            </a:extLst>
          </p:cNvPr>
          <p:cNvSpPr>
            <a:spLocks noGrp="1"/>
          </p:cNvSpPr>
          <p:nvPr>
            <p:ph type="title"/>
          </p:nvPr>
        </p:nvSpPr>
        <p:spPr>
          <a:xfrm>
            <a:off x="646112" y="452718"/>
            <a:ext cx="3656382" cy="702314"/>
          </a:xfrm>
        </p:spPr>
        <p:txBody>
          <a:bodyPr/>
          <a:lstStyle/>
          <a:p>
            <a:r>
              <a:rPr lang="en-US" dirty="0"/>
              <a:t>ERD</a:t>
            </a:r>
            <a:br>
              <a:rPr lang="he-IL" dirty="0"/>
            </a:br>
            <a:endParaRPr lang="he-IL" dirty="0"/>
          </a:p>
        </p:txBody>
      </p:sp>
      <p:pic>
        <p:nvPicPr>
          <p:cNvPr id="4" name="Picture 3">
            <a:extLst>
              <a:ext uri="{FF2B5EF4-FFF2-40B4-BE49-F238E27FC236}">
                <a16:creationId xmlns:a16="http://schemas.microsoft.com/office/drawing/2014/main" id="{58AA9783-9D25-4966-B2BE-57CC1BD9148A}"/>
              </a:ext>
            </a:extLst>
          </p:cNvPr>
          <p:cNvPicPr>
            <a:picLocks noChangeAspect="1"/>
          </p:cNvPicPr>
          <p:nvPr/>
        </p:nvPicPr>
        <p:blipFill>
          <a:blip r:embed="rId2"/>
          <a:stretch>
            <a:fillRect/>
          </a:stretch>
        </p:blipFill>
        <p:spPr>
          <a:xfrm>
            <a:off x="1905448" y="1790298"/>
            <a:ext cx="7662065" cy="4616576"/>
          </a:xfrm>
          <a:prstGeom prst="rect">
            <a:avLst/>
          </a:prstGeom>
        </p:spPr>
      </p:pic>
    </p:spTree>
    <p:extLst>
      <p:ext uri="{BB962C8B-B14F-4D97-AF65-F5344CB8AC3E}">
        <p14:creationId xmlns:p14="http://schemas.microsoft.com/office/powerpoint/2010/main" val="3987008808"/>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260B-9F13-477C-B7F5-CA9C882BEBAD}"/>
              </a:ext>
            </a:extLst>
          </p:cNvPr>
          <p:cNvSpPr>
            <a:spLocks noGrp="1"/>
          </p:cNvSpPr>
          <p:nvPr>
            <p:ph type="title"/>
          </p:nvPr>
        </p:nvSpPr>
        <p:spPr/>
        <p:txBody>
          <a:bodyPr/>
          <a:lstStyle/>
          <a:p>
            <a:r>
              <a:rPr lang="en-US" sz="3600" dirty="0"/>
              <a:t>ACTIVITY DIAGRAM</a:t>
            </a:r>
            <a:br>
              <a:rPr lang="en-US" sz="3600" dirty="0"/>
            </a:br>
            <a:endParaRPr lang="he-IL" sz="3600" dirty="0"/>
          </a:p>
        </p:txBody>
      </p:sp>
      <p:pic>
        <p:nvPicPr>
          <p:cNvPr id="5" name="Picture 4">
            <a:extLst>
              <a:ext uri="{FF2B5EF4-FFF2-40B4-BE49-F238E27FC236}">
                <a16:creationId xmlns:a16="http://schemas.microsoft.com/office/drawing/2014/main" id="{178574AC-A228-4BB0-886F-79EB79DDDA6F}"/>
              </a:ext>
            </a:extLst>
          </p:cNvPr>
          <p:cNvPicPr>
            <a:picLocks noChangeAspect="1"/>
          </p:cNvPicPr>
          <p:nvPr/>
        </p:nvPicPr>
        <p:blipFill>
          <a:blip r:embed="rId2"/>
          <a:stretch>
            <a:fillRect/>
          </a:stretch>
        </p:blipFill>
        <p:spPr>
          <a:xfrm>
            <a:off x="5605112" y="238025"/>
            <a:ext cx="4676775" cy="6362700"/>
          </a:xfrm>
          <a:prstGeom prst="rect">
            <a:avLst/>
          </a:prstGeom>
        </p:spPr>
      </p:pic>
    </p:spTree>
    <p:extLst>
      <p:ext uri="{BB962C8B-B14F-4D97-AF65-F5344CB8AC3E}">
        <p14:creationId xmlns:p14="http://schemas.microsoft.com/office/powerpoint/2010/main" val="2378760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CE250F-80EB-4AE6-8B3E-3E80FE62D949}"/>
              </a:ext>
            </a:extLst>
          </p:cNvPr>
          <p:cNvPicPr>
            <a:picLocks noChangeAspect="1"/>
          </p:cNvPicPr>
          <p:nvPr/>
        </p:nvPicPr>
        <p:blipFill>
          <a:blip r:embed="rId2"/>
          <a:stretch>
            <a:fillRect/>
          </a:stretch>
        </p:blipFill>
        <p:spPr>
          <a:xfrm>
            <a:off x="1602254" y="1314450"/>
            <a:ext cx="8467725" cy="5543550"/>
          </a:xfrm>
          <a:prstGeom prst="rect">
            <a:avLst/>
          </a:prstGeom>
        </p:spPr>
      </p:pic>
      <p:sp>
        <p:nvSpPr>
          <p:cNvPr id="2" name="TextBox 1">
            <a:extLst>
              <a:ext uri="{FF2B5EF4-FFF2-40B4-BE49-F238E27FC236}">
                <a16:creationId xmlns:a16="http://schemas.microsoft.com/office/drawing/2014/main" id="{EC7A9275-7953-4C5A-8875-77DCE9213F96}"/>
              </a:ext>
            </a:extLst>
          </p:cNvPr>
          <p:cNvSpPr txBox="1"/>
          <p:nvPr/>
        </p:nvSpPr>
        <p:spPr>
          <a:xfrm>
            <a:off x="1251284" y="317634"/>
            <a:ext cx="2964581" cy="738664"/>
          </a:xfrm>
          <a:prstGeom prst="rect">
            <a:avLst/>
          </a:prstGeom>
          <a:noFill/>
        </p:spPr>
        <p:txBody>
          <a:bodyPr wrap="square" rtlCol="1">
            <a:spAutoFit/>
          </a:bodyPr>
          <a:lstStyle/>
          <a:p>
            <a:r>
              <a:rPr lang="en-US" sz="2400" dirty="0"/>
              <a:t>USE CASE UML</a:t>
            </a:r>
          </a:p>
          <a:p>
            <a:endParaRPr lang="he-IL" dirty="0"/>
          </a:p>
        </p:txBody>
      </p:sp>
    </p:spTree>
    <p:extLst>
      <p:ext uri="{BB962C8B-B14F-4D97-AF65-F5344CB8AC3E}">
        <p14:creationId xmlns:p14="http://schemas.microsoft.com/office/powerpoint/2010/main" val="4226826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5A8DF3-9E5F-4C18-B2BC-06CA5EC72B5B}"/>
              </a:ext>
            </a:extLst>
          </p:cNvPr>
          <p:cNvPicPr>
            <a:picLocks noChangeAspect="1"/>
          </p:cNvPicPr>
          <p:nvPr/>
        </p:nvPicPr>
        <p:blipFill>
          <a:blip r:embed="rId2"/>
          <a:stretch>
            <a:fillRect/>
          </a:stretch>
        </p:blipFill>
        <p:spPr>
          <a:xfrm>
            <a:off x="2475807" y="0"/>
            <a:ext cx="7240385" cy="6858000"/>
          </a:xfrm>
          <a:prstGeom prst="rect">
            <a:avLst/>
          </a:prstGeom>
        </p:spPr>
      </p:pic>
    </p:spTree>
    <p:extLst>
      <p:ext uri="{BB962C8B-B14F-4D97-AF65-F5344CB8AC3E}">
        <p14:creationId xmlns:p14="http://schemas.microsoft.com/office/powerpoint/2010/main" val="23296607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638</TotalTime>
  <Words>386</Words>
  <Application>Microsoft Office PowerPoint</Application>
  <PresentationFormat>Widescreen</PresentationFormat>
  <Paragraphs>63</Paragraphs>
  <Slides>40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Century Gothic</vt:lpstr>
      <vt:lpstr>Wingdings 3</vt:lpstr>
      <vt:lpstr>Ion</vt:lpstr>
      <vt:lpstr>PowerPoint Presentation</vt:lpstr>
      <vt:lpstr>תאור המערכת</vt:lpstr>
      <vt:lpstr>מטרות</vt:lpstr>
      <vt:lpstr>דרישות מרכזיות</vt:lpstr>
      <vt:lpstr>תכנון וניתוח המערכת</vt:lpstr>
      <vt:lpstr>ERD </vt:lpstr>
      <vt:lpstr>ACTIVITY DIAGRAM </vt:lpstr>
      <vt:lpstr>PowerPoint Presentation</vt:lpstr>
      <vt:lpstr>PowerPoint Presentation</vt:lpstr>
      <vt:lpstr>PowerPoint Presentation</vt:lpstr>
      <vt:lpstr>PowerPoint Presentation</vt:lpstr>
      <vt:lpstr>PowerPoint Presentation</vt:lpstr>
      <vt:lpstr>הצגת האפליקציה - פונקציונליות</vt:lpstr>
      <vt:lpstr>פונקציונליות</vt:lpstr>
      <vt:lpstr>הרשמת לקוח </vt:lpstr>
      <vt:lpstr>עריכת פרטי משתמש 1\2</vt:lpstr>
      <vt:lpstr>עריכת פרטי משתמש 2\2</vt:lpstr>
      <vt:lpstr>חיפוש מסעדה לפי פרמטרים שונים 1\2 </vt:lpstr>
      <vt:lpstr>חיפוש מסעדה לפי פרמטרים שונים  2\2</vt:lpstr>
      <vt:lpstr>הזמנה ממסעדה 1\3</vt:lpstr>
      <vt:lpstr>PowerPoint Presentation</vt:lpstr>
      <vt:lpstr>PowerPoint Presentation</vt:lpstr>
      <vt:lpstr>אפשרות לעבור לטלפון בלחיצה על המספר בתיאור מסעדה</vt:lpstr>
      <vt:lpstr>היסטוריית הזמנות והזמנה חוזרת  </vt:lpstr>
      <vt:lpstr>הרשמת מסעדה 1\2</vt:lpstr>
      <vt:lpstr>PowerPoint Presentation</vt:lpstr>
      <vt:lpstr>עריכת פרטי משתמש</vt:lpstr>
      <vt:lpstr>עריכת תפריט המסעדה</vt:lpstr>
      <vt:lpstr>יצירת תפריט מסעדה</vt:lpstr>
      <vt:lpstr>היסטוריית הזמנות</vt:lpstr>
      <vt:lpstr>סטטיסטיקת הזמנות מהאפליקציה</vt:lpstr>
      <vt:lpstr>מערכת ניהול הזמנות בזמן אמת צד לקוח ומסעדה ביחד  </vt:lpstr>
      <vt:lpstr>קבלת ההזמנה בידי המסעדה</vt:lpstr>
      <vt:lpstr>עדכון סטטוס בלחיצה על ידי בעל המסעדה</vt:lpstr>
      <vt:lpstr>נוטיפיקציה ועדכון הסטטוס אצל המשתמש</vt:lpstr>
      <vt:lpstr>מעבר סטטוס הזמנה בלקוח \ מסעדה</vt:lpstr>
      <vt:lpstr>מעבר סטטוס הזמנה בלקוח \ מסעדה</vt:lpstr>
      <vt:lpstr>ההזמנה עוברת להיסטוריה</vt:lpstr>
      <vt:lpstr>PowerPoint Presentation</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amitai</dc:creator>
  <cp:lastModifiedBy>evgeny vendrov</cp:lastModifiedBy>
  <cp:revision>61</cp:revision>
  <dcterms:created xsi:type="dcterms:W3CDTF">2020-01-14T10:33:36Z</dcterms:created>
  <dcterms:modified xsi:type="dcterms:W3CDTF">2020-01-23T08:07:49Z</dcterms:modified>
</cp:coreProperties>
</file>

<file path=docProps/thumbnail.jpeg>
</file>